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5"/>
  </p:sldMasterIdLst>
  <p:notesMasterIdLst>
    <p:notesMasterId r:id="rId56"/>
  </p:notesMasterIdLst>
  <p:sldIdLst>
    <p:sldId id="259" r:id="rId6"/>
    <p:sldId id="296" r:id="rId7"/>
    <p:sldId id="264" r:id="rId8"/>
    <p:sldId id="2147482334" r:id="rId9"/>
    <p:sldId id="2147482335" r:id="rId10"/>
    <p:sldId id="2147482336" r:id="rId11"/>
    <p:sldId id="263" r:id="rId12"/>
    <p:sldId id="267" r:id="rId13"/>
    <p:sldId id="266" r:id="rId14"/>
    <p:sldId id="265" r:id="rId15"/>
    <p:sldId id="302" r:id="rId16"/>
    <p:sldId id="2147482325" r:id="rId17"/>
    <p:sldId id="2147482337" r:id="rId18"/>
    <p:sldId id="2147482049" r:id="rId19"/>
    <p:sldId id="2147482338" r:id="rId20"/>
    <p:sldId id="2147482340" r:id="rId21"/>
    <p:sldId id="2147482053" r:id="rId22"/>
    <p:sldId id="2147482054" r:id="rId23"/>
    <p:sldId id="2147482055" r:id="rId24"/>
    <p:sldId id="2147482309" r:id="rId25"/>
    <p:sldId id="369" r:id="rId26"/>
    <p:sldId id="2147482057" r:id="rId27"/>
    <p:sldId id="2147482058" r:id="rId28"/>
    <p:sldId id="2147482059" r:id="rId29"/>
    <p:sldId id="2147482060" r:id="rId30"/>
    <p:sldId id="2147482061" r:id="rId31"/>
    <p:sldId id="2147482063" r:id="rId32"/>
    <p:sldId id="2147482339" r:id="rId33"/>
    <p:sldId id="2147482047" r:id="rId34"/>
    <p:sldId id="2147482331" r:id="rId35"/>
    <p:sldId id="2147482332" r:id="rId36"/>
    <p:sldId id="2147482067" r:id="rId37"/>
    <p:sldId id="2147482333" r:id="rId38"/>
    <p:sldId id="2147482326" r:id="rId39"/>
    <p:sldId id="2147482327" r:id="rId40"/>
    <p:sldId id="2147482328" r:id="rId41"/>
    <p:sldId id="2147482329" r:id="rId42"/>
    <p:sldId id="332" r:id="rId43"/>
    <p:sldId id="275" r:id="rId44"/>
    <p:sldId id="276" r:id="rId45"/>
    <p:sldId id="277" r:id="rId46"/>
    <p:sldId id="278" r:id="rId47"/>
    <p:sldId id="279" r:id="rId48"/>
    <p:sldId id="343" r:id="rId49"/>
    <p:sldId id="269" r:id="rId50"/>
    <p:sldId id="270" r:id="rId51"/>
    <p:sldId id="271" r:id="rId52"/>
    <p:sldId id="272" r:id="rId53"/>
    <p:sldId id="273" r:id="rId54"/>
    <p:sldId id="274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5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2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4F6B008-5047-0B3C-AC68-C86A37209A12}" name="MULDER Ellen" initials="EM" userId="S::emu@cefic.be::55007162-106e-4954-b4ab-f863f3bce81e" providerId="AD"/>
  <p188:author id="{0FB43F24-78E7-6DED-4C4E-D5660D1CEA2F}" name="HADHRI Moncef" initials="MH" userId="S::MHA@cefic.be::895ef482-96ff-4dd4-9c74-0dc92131d96c" providerId="AD"/>
  <p188:author id="{919D7C5A-4B29-3478-1C93-724FDAFDFC56}" name="KIGGINS Heather" initials="HK" userId="S::hki@cefic.be::1792bd2c-174e-446c-b2e2-856ab48e1493" providerId="AD"/>
  <p188:author id="{4D951DE3-FF08-643A-B41F-694DD4915CDA}" name="TUERLINCKX Catherine" initials="TC" userId="S::ctu@cefic.be::8cc39a07-d91f-4b91-8290-6e3116510f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747A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1D6A92-56A3-4A70-AD19-E0FD9924C8E3}" v="17" dt="2025-12-15T11:10:25.8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232" y="264"/>
      </p:cViewPr>
      <p:guideLst>
        <p:guide orient="horz" pos="2659"/>
        <p:guide pos="3840"/>
        <p:guide orient="horz" pos="327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16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61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DHRI Moncef" userId="895ef482-96ff-4dd4-9c74-0dc92131d96c" providerId="ADAL" clId="{D12E8F2D-18E1-4D59-B488-E6EF4FA6600E}"/>
    <pc:docChg chg="undo custSel addSld delSld modSld">
      <pc:chgData name="HADHRI Moncef" userId="895ef482-96ff-4dd4-9c74-0dc92131d96c" providerId="ADAL" clId="{D12E8F2D-18E1-4D59-B488-E6EF4FA6600E}" dt="2025-12-15T11:10:27.152" v="861" actId="20577"/>
      <pc:docMkLst>
        <pc:docMk/>
      </pc:docMkLst>
      <pc:sldChg chg="addSp delSp modSp mod">
        <pc:chgData name="HADHRI Moncef" userId="895ef482-96ff-4dd4-9c74-0dc92131d96c" providerId="ADAL" clId="{D12E8F2D-18E1-4D59-B488-E6EF4FA6600E}" dt="2025-12-02T10:02:40.721" v="26" actId="1076"/>
        <pc:sldMkLst>
          <pc:docMk/>
          <pc:sldMk cId="4170033829" sldId="263"/>
        </pc:sldMkLst>
        <pc:picChg chg="add mod">
          <ac:chgData name="HADHRI Moncef" userId="895ef482-96ff-4dd4-9c74-0dc92131d96c" providerId="ADAL" clId="{D12E8F2D-18E1-4D59-B488-E6EF4FA6600E}" dt="2025-12-02T10:02:40.721" v="26" actId="1076"/>
          <ac:picMkLst>
            <pc:docMk/>
            <pc:sldMk cId="4170033829" sldId="263"/>
            <ac:picMk id="7" creationId="{60C8C87E-9C43-D918-C8B4-7F00D8AFA5D2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09:56:23.927" v="13" actId="1076"/>
        <pc:sldMkLst>
          <pc:docMk/>
          <pc:sldMk cId="2217150510" sldId="264"/>
        </pc:sldMkLst>
        <pc:picChg chg="add mod">
          <ac:chgData name="HADHRI Moncef" userId="895ef482-96ff-4dd4-9c74-0dc92131d96c" providerId="ADAL" clId="{D12E8F2D-18E1-4D59-B488-E6EF4FA6600E}" dt="2025-12-02T09:56:23.927" v="13" actId="1076"/>
          <ac:picMkLst>
            <pc:docMk/>
            <pc:sldMk cId="2217150510" sldId="264"/>
            <ac:picMk id="7" creationId="{4ACF0326-37AF-56D0-23ED-EA19F802EA19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48:51.691" v="677" actId="1036"/>
        <pc:sldMkLst>
          <pc:docMk/>
          <pc:sldMk cId="995280875" sldId="265"/>
        </pc:sldMkLst>
        <pc:picChg chg="add mod">
          <ac:chgData name="HADHRI Moncef" userId="895ef482-96ff-4dd4-9c74-0dc92131d96c" providerId="ADAL" clId="{D12E8F2D-18E1-4D59-B488-E6EF4FA6600E}" dt="2025-12-02T11:48:51.691" v="677" actId="1036"/>
          <ac:picMkLst>
            <pc:docMk/>
            <pc:sldMk cId="995280875" sldId="265"/>
            <ac:picMk id="6" creationId="{A45B94C7-8657-0A7E-91DC-3CF4C3BBBF5D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5T09:21:44.695" v="815" actId="14100"/>
        <pc:sldMkLst>
          <pc:docMk/>
          <pc:sldMk cId="4110065170" sldId="266"/>
        </pc:sldMkLst>
        <pc:spChg chg="mod">
          <ac:chgData name="HADHRI Moncef" userId="895ef482-96ff-4dd4-9c74-0dc92131d96c" providerId="ADAL" clId="{D12E8F2D-18E1-4D59-B488-E6EF4FA6600E}" dt="2025-12-05T09:21:44.695" v="815" actId="14100"/>
          <ac:spMkLst>
            <pc:docMk/>
            <pc:sldMk cId="4110065170" sldId="266"/>
            <ac:spMk id="2" creationId="{741ABD40-8EC2-164C-1BB3-2D92268E8C16}"/>
          </ac:spMkLst>
        </pc:spChg>
        <pc:picChg chg="add mod">
          <ac:chgData name="HADHRI Moncef" userId="895ef482-96ff-4dd4-9c74-0dc92131d96c" providerId="ADAL" clId="{D12E8F2D-18E1-4D59-B488-E6EF4FA6600E}" dt="2025-12-02T11:48:47.566" v="670" actId="1036"/>
          <ac:picMkLst>
            <pc:docMk/>
            <pc:sldMk cId="4110065170" sldId="266"/>
            <ac:picMk id="7" creationId="{CD498D20-A000-FCE7-F8D0-8134BF3B5EC3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48:06.546" v="663" actId="14100"/>
        <pc:sldMkLst>
          <pc:docMk/>
          <pc:sldMk cId="2065605352" sldId="267"/>
        </pc:sldMkLst>
        <pc:picChg chg="add mod">
          <ac:chgData name="HADHRI Moncef" userId="895ef482-96ff-4dd4-9c74-0dc92131d96c" providerId="ADAL" clId="{D12E8F2D-18E1-4D59-B488-E6EF4FA6600E}" dt="2025-12-02T11:48:06.546" v="663" actId="14100"/>
          <ac:picMkLst>
            <pc:docMk/>
            <pc:sldMk cId="2065605352" sldId="267"/>
            <ac:picMk id="7" creationId="{DA376779-BC39-9DB8-F3E0-E7FA6064A5CF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2:10:30.364" v="789" actId="1076"/>
        <pc:sldMkLst>
          <pc:docMk/>
          <pc:sldMk cId="324673149" sldId="269"/>
        </pc:sldMkLst>
        <pc:picChg chg="add mod">
          <ac:chgData name="HADHRI Moncef" userId="895ef482-96ff-4dd4-9c74-0dc92131d96c" providerId="ADAL" clId="{D12E8F2D-18E1-4D59-B488-E6EF4FA6600E}" dt="2025-12-02T12:10:30.364" v="789" actId="1076"/>
          <ac:picMkLst>
            <pc:docMk/>
            <pc:sldMk cId="324673149" sldId="269"/>
            <ac:picMk id="9" creationId="{7B527305-7A7D-3E59-A9B7-26548C632450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2:10:51.307" v="796" actId="1035"/>
        <pc:sldMkLst>
          <pc:docMk/>
          <pc:sldMk cId="2082991864" sldId="270"/>
        </pc:sldMkLst>
        <pc:spChg chg="mod">
          <ac:chgData name="HADHRI Moncef" userId="895ef482-96ff-4dd4-9c74-0dc92131d96c" providerId="ADAL" clId="{D12E8F2D-18E1-4D59-B488-E6EF4FA6600E}" dt="2025-12-02T12:10:47.950" v="792" actId="20577"/>
          <ac:spMkLst>
            <pc:docMk/>
            <pc:sldMk cId="2082991864" sldId="270"/>
            <ac:spMk id="2" creationId="{0F1C8670-1BC5-9A3B-76F1-4B32B0541BA6}"/>
          </ac:spMkLst>
        </pc:spChg>
        <pc:picChg chg="add mod">
          <ac:chgData name="HADHRI Moncef" userId="895ef482-96ff-4dd4-9c74-0dc92131d96c" providerId="ADAL" clId="{D12E8F2D-18E1-4D59-B488-E6EF4FA6600E}" dt="2025-12-02T12:10:51.307" v="796" actId="1035"/>
          <ac:picMkLst>
            <pc:docMk/>
            <pc:sldMk cId="2082991864" sldId="270"/>
            <ac:picMk id="7" creationId="{5FB45A00-0B03-F607-2F3B-14A25FBAE544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43:15.037" v="632" actId="1037"/>
        <pc:sldMkLst>
          <pc:docMk/>
          <pc:sldMk cId="3802525730" sldId="271"/>
        </pc:sldMkLst>
        <pc:picChg chg="add mod">
          <ac:chgData name="HADHRI Moncef" userId="895ef482-96ff-4dd4-9c74-0dc92131d96c" providerId="ADAL" clId="{D12E8F2D-18E1-4D59-B488-E6EF4FA6600E}" dt="2025-12-02T11:42:48.733" v="624" actId="1036"/>
          <ac:picMkLst>
            <pc:docMk/>
            <pc:sldMk cId="3802525730" sldId="271"/>
            <ac:picMk id="6" creationId="{7E961FEB-761E-390B-413D-A33929ACB21A}"/>
          </ac:picMkLst>
        </pc:picChg>
        <pc:picChg chg="add mod">
          <ac:chgData name="HADHRI Moncef" userId="895ef482-96ff-4dd4-9c74-0dc92131d96c" providerId="ADAL" clId="{D12E8F2D-18E1-4D59-B488-E6EF4FA6600E}" dt="2025-12-02T11:43:15.037" v="632" actId="1037"/>
          <ac:picMkLst>
            <pc:docMk/>
            <pc:sldMk cId="3802525730" sldId="271"/>
            <ac:picMk id="8" creationId="{ABB36992-0555-A887-DF88-13819D1A53D5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43:43.085" v="637" actId="1076"/>
        <pc:sldMkLst>
          <pc:docMk/>
          <pc:sldMk cId="1043798312" sldId="272"/>
        </pc:sldMkLst>
        <pc:picChg chg="add mod">
          <ac:chgData name="HADHRI Moncef" userId="895ef482-96ff-4dd4-9c74-0dc92131d96c" providerId="ADAL" clId="{D12E8F2D-18E1-4D59-B488-E6EF4FA6600E}" dt="2025-12-02T11:43:43.085" v="637" actId="1076"/>
          <ac:picMkLst>
            <pc:docMk/>
            <pc:sldMk cId="1043798312" sldId="272"/>
            <ac:picMk id="6" creationId="{B218587A-9541-E9FC-39CB-1A674D47155C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2:11:10.347" v="805" actId="1035"/>
        <pc:sldMkLst>
          <pc:docMk/>
          <pc:sldMk cId="3811892495" sldId="273"/>
        </pc:sldMkLst>
        <pc:picChg chg="add mod">
          <ac:chgData name="HADHRI Moncef" userId="895ef482-96ff-4dd4-9c74-0dc92131d96c" providerId="ADAL" clId="{D12E8F2D-18E1-4D59-B488-E6EF4FA6600E}" dt="2025-12-02T12:11:10.347" v="805" actId="1035"/>
          <ac:picMkLst>
            <pc:docMk/>
            <pc:sldMk cId="3811892495" sldId="273"/>
            <ac:picMk id="7" creationId="{2EC1FD91-EEAB-83A0-4E7A-BD04D05DB8D7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45:45.996" v="658" actId="1076"/>
        <pc:sldMkLst>
          <pc:docMk/>
          <pc:sldMk cId="802019515" sldId="274"/>
        </pc:sldMkLst>
        <pc:picChg chg="add mod">
          <ac:chgData name="HADHRI Moncef" userId="895ef482-96ff-4dd4-9c74-0dc92131d96c" providerId="ADAL" clId="{D12E8F2D-18E1-4D59-B488-E6EF4FA6600E}" dt="2025-12-02T11:45:45.996" v="658" actId="1076"/>
          <ac:picMkLst>
            <pc:docMk/>
            <pc:sldMk cId="802019515" sldId="274"/>
            <ac:picMk id="7" creationId="{2388FC72-3F40-95AE-0FB5-3B791320C018}"/>
          </ac:picMkLst>
        </pc:picChg>
        <pc:picChg chg="add mod">
          <ac:chgData name="HADHRI Moncef" userId="895ef482-96ff-4dd4-9c74-0dc92131d96c" providerId="ADAL" clId="{D12E8F2D-18E1-4D59-B488-E6EF4FA6600E}" dt="2025-12-02T11:45:45.996" v="658" actId="1076"/>
          <ac:picMkLst>
            <pc:docMk/>
            <pc:sldMk cId="802019515" sldId="274"/>
            <ac:picMk id="9" creationId="{93BE0727-85AB-FE80-8767-FAAC4C9737EC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36:01.990" v="548" actId="1076"/>
        <pc:sldMkLst>
          <pc:docMk/>
          <pc:sldMk cId="3732897697" sldId="275"/>
        </pc:sldMkLst>
        <pc:picChg chg="add mod">
          <ac:chgData name="HADHRI Moncef" userId="895ef482-96ff-4dd4-9c74-0dc92131d96c" providerId="ADAL" clId="{D12E8F2D-18E1-4D59-B488-E6EF4FA6600E}" dt="2025-12-02T11:36:01.990" v="548" actId="1076"/>
          <ac:picMkLst>
            <pc:docMk/>
            <pc:sldMk cId="3732897697" sldId="275"/>
            <ac:picMk id="7" creationId="{EF7FB895-59C5-F07E-D860-646F5E90D2DE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37:42.962" v="573" actId="1035"/>
        <pc:sldMkLst>
          <pc:docMk/>
          <pc:sldMk cId="2224793215" sldId="276"/>
        </pc:sldMkLst>
        <pc:picChg chg="add mod">
          <ac:chgData name="HADHRI Moncef" userId="895ef482-96ff-4dd4-9c74-0dc92131d96c" providerId="ADAL" clId="{D12E8F2D-18E1-4D59-B488-E6EF4FA6600E}" dt="2025-12-02T11:37:42.962" v="573" actId="1035"/>
          <ac:picMkLst>
            <pc:docMk/>
            <pc:sldMk cId="2224793215" sldId="276"/>
            <ac:picMk id="7" creationId="{9907F02A-FD48-3BDC-4D78-6B32F553F16D}"/>
          </ac:picMkLst>
        </pc:picChg>
        <pc:picChg chg="add mod">
          <ac:chgData name="HADHRI Moncef" userId="895ef482-96ff-4dd4-9c74-0dc92131d96c" providerId="ADAL" clId="{D12E8F2D-18E1-4D59-B488-E6EF4FA6600E}" dt="2025-12-02T11:37:42.962" v="573" actId="1035"/>
          <ac:picMkLst>
            <pc:docMk/>
            <pc:sldMk cId="2224793215" sldId="276"/>
            <ac:picMk id="9" creationId="{F860346E-894C-7FB4-56D7-9C39F9CC5E4A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39:02.361" v="580" actId="1076"/>
        <pc:sldMkLst>
          <pc:docMk/>
          <pc:sldMk cId="2711007263" sldId="277"/>
        </pc:sldMkLst>
        <pc:picChg chg="add mod">
          <ac:chgData name="HADHRI Moncef" userId="895ef482-96ff-4dd4-9c74-0dc92131d96c" providerId="ADAL" clId="{D12E8F2D-18E1-4D59-B488-E6EF4FA6600E}" dt="2025-12-02T11:39:02.361" v="580" actId="1076"/>
          <ac:picMkLst>
            <pc:docMk/>
            <pc:sldMk cId="2711007263" sldId="277"/>
            <ac:picMk id="6" creationId="{BBEEA7FF-28E3-65DD-ABC4-051B8B3D62AD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2:10:02.395" v="786" actId="1076"/>
        <pc:sldMkLst>
          <pc:docMk/>
          <pc:sldMk cId="130206044" sldId="278"/>
        </pc:sldMkLst>
        <pc:picChg chg="add mod">
          <ac:chgData name="HADHRI Moncef" userId="895ef482-96ff-4dd4-9c74-0dc92131d96c" providerId="ADAL" clId="{D12E8F2D-18E1-4D59-B488-E6EF4FA6600E}" dt="2025-12-02T12:10:02.395" v="786" actId="1076"/>
          <ac:picMkLst>
            <pc:docMk/>
            <pc:sldMk cId="130206044" sldId="278"/>
            <ac:picMk id="7" creationId="{CAE893C4-2DD9-9F1D-F860-79A6E4A13856}"/>
          </ac:picMkLst>
        </pc:picChg>
      </pc:sldChg>
      <pc:sldChg chg="modSp mod">
        <pc:chgData name="HADHRI Moncef" userId="895ef482-96ff-4dd4-9c74-0dc92131d96c" providerId="ADAL" clId="{D12E8F2D-18E1-4D59-B488-E6EF4FA6600E}" dt="2025-12-02T12:10:10.832" v="787" actId="1076"/>
        <pc:sldMkLst>
          <pc:docMk/>
          <pc:sldMk cId="3048058600" sldId="279"/>
        </pc:sldMkLst>
        <pc:picChg chg="mod">
          <ac:chgData name="HADHRI Moncef" userId="895ef482-96ff-4dd4-9c74-0dc92131d96c" providerId="ADAL" clId="{D12E8F2D-18E1-4D59-B488-E6EF4FA6600E}" dt="2025-12-02T12:10:10.832" v="787" actId="1076"/>
          <ac:picMkLst>
            <pc:docMk/>
            <pc:sldMk cId="3048058600" sldId="279"/>
            <ac:picMk id="3" creationId="{630540F3-CCD6-0E13-A446-EA35FC5DE336}"/>
          </ac:picMkLst>
        </pc:picChg>
      </pc:sldChg>
      <pc:sldChg chg="addSp delSp modSp mod">
        <pc:chgData name="HADHRI Moncef" userId="895ef482-96ff-4dd4-9c74-0dc92131d96c" providerId="ADAL" clId="{D12E8F2D-18E1-4D59-B488-E6EF4FA6600E}" dt="2025-12-15T11:09:06.514" v="843" actId="20577"/>
        <pc:sldMkLst>
          <pc:docMk/>
          <pc:sldMk cId="2310744550" sldId="2147482049"/>
        </pc:sldMkLst>
        <pc:spChg chg="mod">
          <ac:chgData name="HADHRI Moncef" userId="895ef482-96ff-4dd4-9c74-0dc92131d96c" providerId="ADAL" clId="{D12E8F2D-18E1-4D59-B488-E6EF4FA6600E}" dt="2025-12-15T11:09:01.176" v="841" actId="20577"/>
          <ac:spMkLst>
            <pc:docMk/>
            <pc:sldMk cId="2310744550" sldId="2147482049"/>
            <ac:spMk id="2" creationId="{F7DFEC36-F2C9-2B20-D79E-55AF5828967F}"/>
          </ac:spMkLst>
        </pc:spChg>
        <pc:spChg chg="mod">
          <ac:chgData name="HADHRI Moncef" userId="895ef482-96ff-4dd4-9c74-0dc92131d96c" providerId="ADAL" clId="{D12E8F2D-18E1-4D59-B488-E6EF4FA6600E}" dt="2025-12-15T11:09:06.514" v="843" actId="20577"/>
          <ac:spMkLst>
            <pc:docMk/>
            <pc:sldMk cId="2310744550" sldId="2147482049"/>
            <ac:spMk id="5" creationId="{4744C102-D701-B54D-A715-9E79D83F505C}"/>
          </ac:spMkLst>
        </pc:spChg>
        <pc:picChg chg="add mod">
          <ac:chgData name="HADHRI Moncef" userId="895ef482-96ff-4dd4-9c74-0dc92131d96c" providerId="ADAL" clId="{D12E8F2D-18E1-4D59-B488-E6EF4FA6600E}" dt="2025-12-02T10:25:24.024" v="84" actId="1076"/>
          <ac:picMkLst>
            <pc:docMk/>
            <pc:sldMk cId="2310744550" sldId="2147482049"/>
            <ac:picMk id="9" creationId="{A6CBE65B-6DE1-1B94-F38D-D0EAA5C7DCB1}"/>
          </ac:picMkLst>
        </pc:picChg>
      </pc:sldChg>
      <pc:sldChg chg="addSp delSp modSp mod">
        <pc:chgData name="HADHRI Moncef" userId="895ef482-96ff-4dd4-9c74-0dc92131d96c" providerId="ADAL" clId="{D12E8F2D-18E1-4D59-B488-E6EF4FA6600E}" dt="2025-12-15T11:09:54.372" v="852" actId="20577"/>
        <pc:sldMkLst>
          <pc:docMk/>
          <pc:sldMk cId="3292341692" sldId="2147482053"/>
        </pc:sldMkLst>
        <pc:spChg chg="mod">
          <ac:chgData name="HADHRI Moncef" userId="895ef482-96ff-4dd4-9c74-0dc92131d96c" providerId="ADAL" clId="{D12E8F2D-18E1-4D59-B488-E6EF4FA6600E}" dt="2025-12-15T11:09:43.106" v="850" actId="20577"/>
          <ac:spMkLst>
            <pc:docMk/>
            <pc:sldMk cId="3292341692" sldId="2147482053"/>
            <ac:spMk id="2" creationId="{345F7461-8918-4499-5A78-B20EB195D623}"/>
          </ac:spMkLst>
        </pc:spChg>
        <pc:spChg chg="mod">
          <ac:chgData name="HADHRI Moncef" userId="895ef482-96ff-4dd4-9c74-0dc92131d96c" providerId="ADAL" clId="{D12E8F2D-18E1-4D59-B488-E6EF4FA6600E}" dt="2025-12-15T11:09:54.372" v="852" actId="20577"/>
          <ac:spMkLst>
            <pc:docMk/>
            <pc:sldMk cId="3292341692" sldId="2147482053"/>
            <ac:spMk id="5" creationId="{D8798351-20E0-A3D6-162B-14F61C9B72D2}"/>
          </ac:spMkLst>
        </pc:spChg>
        <pc:picChg chg="add mod">
          <ac:chgData name="HADHRI Moncef" userId="895ef482-96ff-4dd4-9c74-0dc92131d96c" providerId="ADAL" clId="{D12E8F2D-18E1-4D59-B488-E6EF4FA6600E}" dt="2025-12-02T10:48:20.449" v="163" actId="14100"/>
          <ac:picMkLst>
            <pc:docMk/>
            <pc:sldMk cId="3292341692" sldId="2147482053"/>
            <ac:picMk id="10" creationId="{AA0753A1-B9E7-6183-CA37-BDF63F2D4060}"/>
          </ac:picMkLst>
        </pc:picChg>
        <pc:picChg chg="add mod">
          <ac:chgData name="HADHRI Moncef" userId="895ef482-96ff-4dd4-9c74-0dc92131d96c" providerId="ADAL" clId="{D12E8F2D-18E1-4D59-B488-E6EF4FA6600E}" dt="2025-12-02T10:49:13.307" v="176" actId="1036"/>
          <ac:picMkLst>
            <pc:docMk/>
            <pc:sldMk cId="3292341692" sldId="2147482053"/>
            <ac:picMk id="12" creationId="{6ADA35F0-5345-2150-3433-5E731251B0A9}"/>
          </ac:picMkLst>
        </pc:picChg>
      </pc:sldChg>
      <pc:sldChg chg="addSp delSp modSp mod">
        <pc:chgData name="HADHRI Moncef" userId="895ef482-96ff-4dd4-9c74-0dc92131d96c" providerId="ADAL" clId="{D12E8F2D-18E1-4D59-B488-E6EF4FA6600E}" dt="2025-12-15T11:10:06.565" v="855" actId="20577"/>
        <pc:sldMkLst>
          <pc:docMk/>
          <pc:sldMk cId="2496185620" sldId="2147482054"/>
        </pc:sldMkLst>
        <pc:spChg chg="mod">
          <ac:chgData name="HADHRI Moncef" userId="895ef482-96ff-4dd4-9c74-0dc92131d96c" providerId="ADAL" clId="{D12E8F2D-18E1-4D59-B488-E6EF4FA6600E}" dt="2025-12-15T11:10:03.757" v="853" actId="20577"/>
          <ac:spMkLst>
            <pc:docMk/>
            <pc:sldMk cId="2496185620" sldId="2147482054"/>
            <ac:spMk id="2" creationId="{21473521-F09A-18A9-81AC-E89931512EE6}"/>
          </ac:spMkLst>
        </pc:spChg>
        <pc:spChg chg="mod">
          <ac:chgData name="HADHRI Moncef" userId="895ef482-96ff-4dd4-9c74-0dc92131d96c" providerId="ADAL" clId="{D12E8F2D-18E1-4D59-B488-E6EF4FA6600E}" dt="2025-12-15T11:10:06.565" v="855" actId="20577"/>
          <ac:spMkLst>
            <pc:docMk/>
            <pc:sldMk cId="2496185620" sldId="2147482054"/>
            <ac:spMk id="5" creationId="{A61BA1A0-51CE-FB26-E1AB-5B76FEEFD068}"/>
          </ac:spMkLst>
        </pc:spChg>
        <pc:picChg chg="add mod">
          <ac:chgData name="HADHRI Moncef" userId="895ef482-96ff-4dd4-9c74-0dc92131d96c" providerId="ADAL" clId="{D12E8F2D-18E1-4D59-B488-E6EF4FA6600E}" dt="2025-12-02T11:52:20.961" v="684" actId="14100"/>
          <ac:picMkLst>
            <pc:docMk/>
            <pc:sldMk cId="2496185620" sldId="2147482054"/>
            <ac:picMk id="7" creationId="{53411E05-4B94-9028-2C65-061D0D9F283B}"/>
          </ac:picMkLst>
        </pc:picChg>
      </pc:sldChg>
      <pc:sldChg chg="addSp delSp modSp mod">
        <pc:chgData name="HADHRI Moncef" userId="895ef482-96ff-4dd4-9c74-0dc92131d96c" providerId="ADAL" clId="{D12E8F2D-18E1-4D59-B488-E6EF4FA6600E}" dt="2025-12-15T11:10:15.031" v="858" actId="20577"/>
        <pc:sldMkLst>
          <pc:docMk/>
          <pc:sldMk cId="2164535539" sldId="2147482055"/>
        </pc:sldMkLst>
        <pc:spChg chg="mod">
          <ac:chgData name="HADHRI Moncef" userId="895ef482-96ff-4dd4-9c74-0dc92131d96c" providerId="ADAL" clId="{D12E8F2D-18E1-4D59-B488-E6EF4FA6600E}" dt="2025-12-15T11:10:12.588" v="856" actId="20577"/>
          <ac:spMkLst>
            <pc:docMk/>
            <pc:sldMk cId="2164535539" sldId="2147482055"/>
            <ac:spMk id="2" creationId="{435B76B7-0FDD-E71D-CB45-77A5274409A8}"/>
          </ac:spMkLst>
        </pc:spChg>
        <pc:spChg chg="mod">
          <ac:chgData name="HADHRI Moncef" userId="895ef482-96ff-4dd4-9c74-0dc92131d96c" providerId="ADAL" clId="{D12E8F2D-18E1-4D59-B488-E6EF4FA6600E}" dt="2025-12-15T11:10:15.031" v="858" actId="20577"/>
          <ac:spMkLst>
            <pc:docMk/>
            <pc:sldMk cId="2164535539" sldId="2147482055"/>
            <ac:spMk id="5" creationId="{2B2313D7-A4C1-CF7B-3D72-099CACF27E66}"/>
          </ac:spMkLst>
        </pc:spChg>
        <pc:picChg chg="add mod">
          <ac:chgData name="HADHRI Moncef" userId="895ef482-96ff-4dd4-9c74-0dc92131d96c" providerId="ADAL" clId="{D12E8F2D-18E1-4D59-B488-E6EF4FA6600E}" dt="2025-12-02T10:53:31.235" v="215" actId="1037"/>
          <ac:picMkLst>
            <pc:docMk/>
            <pc:sldMk cId="2164535539" sldId="2147482055"/>
            <ac:picMk id="7" creationId="{E7BF2DF6-C4A8-9E1F-633D-4A7745AF3AD0}"/>
          </ac:picMkLst>
        </pc:picChg>
        <pc:picChg chg="add mod">
          <ac:chgData name="HADHRI Moncef" userId="895ef482-96ff-4dd4-9c74-0dc92131d96c" providerId="ADAL" clId="{D12E8F2D-18E1-4D59-B488-E6EF4FA6600E}" dt="2025-12-02T10:53:31.235" v="215" actId="1037"/>
          <ac:picMkLst>
            <pc:docMk/>
            <pc:sldMk cId="2164535539" sldId="2147482055"/>
            <ac:picMk id="9" creationId="{AF7E29ED-FA7E-0DA0-AA5F-F6B0487AAE89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53:44.368" v="692" actId="1036"/>
        <pc:sldMkLst>
          <pc:docMk/>
          <pc:sldMk cId="3233522186" sldId="2147482057"/>
        </pc:sldMkLst>
        <pc:spChg chg="mod">
          <ac:chgData name="HADHRI Moncef" userId="895ef482-96ff-4dd4-9c74-0dc92131d96c" providerId="ADAL" clId="{D12E8F2D-18E1-4D59-B488-E6EF4FA6600E}" dt="2025-12-02T10:56:16.055" v="241" actId="20577"/>
          <ac:spMkLst>
            <pc:docMk/>
            <pc:sldMk cId="3233522186" sldId="2147482057"/>
            <ac:spMk id="5" creationId="{7CDB39F2-DD2A-194A-0934-8D371A3E46D4}"/>
          </ac:spMkLst>
        </pc:spChg>
        <pc:picChg chg="add mod">
          <ac:chgData name="HADHRI Moncef" userId="895ef482-96ff-4dd4-9c74-0dc92131d96c" providerId="ADAL" clId="{D12E8F2D-18E1-4D59-B488-E6EF4FA6600E}" dt="2025-12-02T11:53:44.368" v="692" actId="1036"/>
          <ac:picMkLst>
            <pc:docMk/>
            <pc:sldMk cId="3233522186" sldId="2147482057"/>
            <ac:picMk id="7" creationId="{C4CDB7AC-87D4-46FD-86CD-D26B2EB199C7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0:58:05.940" v="278" actId="1038"/>
        <pc:sldMkLst>
          <pc:docMk/>
          <pc:sldMk cId="819441386" sldId="2147482058"/>
        </pc:sldMkLst>
        <pc:spChg chg="mod">
          <ac:chgData name="HADHRI Moncef" userId="895ef482-96ff-4dd4-9c74-0dc92131d96c" providerId="ADAL" clId="{D12E8F2D-18E1-4D59-B488-E6EF4FA6600E}" dt="2025-11-28T08:09:54.347" v="1" actId="20577"/>
          <ac:spMkLst>
            <pc:docMk/>
            <pc:sldMk cId="819441386" sldId="2147482058"/>
            <ac:spMk id="2" creationId="{E7A3870D-8720-7CCD-37A9-00B03FB04CDE}"/>
          </ac:spMkLst>
        </pc:spChg>
        <pc:picChg chg="add mod">
          <ac:chgData name="HADHRI Moncef" userId="895ef482-96ff-4dd4-9c74-0dc92131d96c" providerId="ADAL" clId="{D12E8F2D-18E1-4D59-B488-E6EF4FA6600E}" dt="2025-12-02T10:58:02.724" v="268" actId="1038"/>
          <ac:picMkLst>
            <pc:docMk/>
            <pc:sldMk cId="819441386" sldId="2147482058"/>
            <ac:picMk id="6" creationId="{E5EF8134-0491-28B3-E6C9-DDDF63D4094F}"/>
          </ac:picMkLst>
        </pc:picChg>
        <pc:picChg chg="add mod">
          <ac:chgData name="HADHRI Moncef" userId="895ef482-96ff-4dd4-9c74-0dc92131d96c" providerId="ADAL" clId="{D12E8F2D-18E1-4D59-B488-E6EF4FA6600E}" dt="2025-12-02T10:58:05.940" v="278" actId="1038"/>
          <ac:picMkLst>
            <pc:docMk/>
            <pc:sldMk cId="819441386" sldId="2147482058"/>
            <ac:picMk id="9" creationId="{E6DF972F-1D4C-5A99-9398-45B73FA6D2E5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55:28.046" v="700" actId="1035"/>
        <pc:sldMkLst>
          <pc:docMk/>
          <pc:sldMk cId="3399637004" sldId="2147482059"/>
        </pc:sldMkLst>
        <pc:picChg chg="add mod">
          <ac:chgData name="HADHRI Moncef" userId="895ef482-96ff-4dd4-9c74-0dc92131d96c" providerId="ADAL" clId="{D12E8F2D-18E1-4D59-B488-E6EF4FA6600E}" dt="2025-12-02T11:55:28.046" v="700" actId="1035"/>
          <ac:picMkLst>
            <pc:docMk/>
            <pc:sldMk cId="3399637004" sldId="2147482059"/>
            <ac:picMk id="6" creationId="{4359CE99-25FD-3C4F-61EA-15CA0A3D37D2}"/>
          </ac:picMkLst>
        </pc:picChg>
        <pc:picChg chg="add mod">
          <ac:chgData name="HADHRI Moncef" userId="895ef482-96ff-4dd4-9c74-0dc92131d96c" providerId="ADAL" clId="{D12E8F2D-18E1-4D59-B488-E6EF4FA6600E}" dt="2025-12-02T11:55:28.046" v="700" actId="1035"/>
          <ac:picMkLst>
            <pc:docMk/>
            <pc:sldMk cId="3399637004" sldId="2147482059"/>
            <ac:picMk id="10" creationId="{CBB7B00D-EDB5-EF6C-2F98-BC4A66EE74EA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55:54.865" v="702" actId="1076"/>
        <pc:sldMkLst>
          <pc:docMk/>
          <pc:sldMk cId="500635817" sldId="2147482060"/>
        </pc:sldMkLst>
        <pc:picChg chg="add mod">
          <ac:chgData name="HADHRI Moncef" userId="895ef482-96ff-4dd4-9c74-0dc92131d96c" providerId="ADAL" clId="{D12E8F2D-18E1-4D59-B488-E6EF4FA6600E}" dt="2025-12-02T11:55:54.865" v="702" actId="1076"/>
          <ac:picMkLst>
            <pc:docMk/>
            <pc:sldMk cId="500635817" sldId="2147482060"/>
            <ac:picMk id="7" creationId="{54F0F8D3-D87A-316D-D8ED-4EC4616B46A7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56:26.915" v="710" actId="20577"/>
        <pc:sldMkLst>
          <pc:docMk/>
          <pc:sldMk cId="1980982857" sldId="2147482061"/>
        </pc:sldMkLst>
        <pc:spChg chg="mod">
          <ac:chgData name="HADHRI Moncef" userId="895ef482-96ff-4dd4-9c74-0dc92131d96c" providerId="ADAL" clId="{D12E8F2D-18E1-4D59-B488-E6EF4FA6600E}" dt="2025-12-02T11:56:26.915" v="710" actId="20577"/>
          <ac:spMkLst>
            <pc:docMk/>
            <pc:sldMk cId="1980982857" sldId="2147482061"/>
            <ac:spMk id="2" creationId="{B85F2795-7784-F521-63F5-F4C93320CED8}"/>
          </ac:spMkLst>
        </pc:spChg>
        <pc:picChg chg="add mod">
          <ac:chgData name="HADHRI Moncef" userId="895ef482-96ff-4dd4-9c74-0dc92131d96c" providerId="ADAL" clId="{D12E8F2D-18E1-4D59-B488-E6EF4FA6600E}" dt="2025-12-02T11:06:06.890" v="355" actId="1076"/>
          <ac:picMkLst>
            <pc:docMk/>
            <pc:sldMk cId="1980982857" sldId="2147482061"/>
            <ac:picMk id="7" creationId="{D42C3129-537B-9565-2335-D83B57D1381B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05:54.615" v="352" actId="1076"/>
        <pc:sldMkLst>
          <pc:docMk/>
          <pc:sldMk cId="1820331292" sldId="2147482063"/>
        </pc:sldMkLst>
        <pc:picChg chg="add mod">
          <ac:chgData name="HADHRI Moncef" userId="895ef482-96ff-4dd4-9c74-0dc92131d96c" providerId="ADAL" clId="{D12E8F2D-18E1-4D59-B488-E6EF4FA6600E}" dt="2025-12-02T11:05:53.242" v="351" actId="1076"/>
          <ac:picMkLst>
            <pc:docMk/>
            <pc:sldMk cId="1820331292" sldId="2147482063"/>
            <ac:picMk id="8" creationId="{22941BBA-EDA7-C06E-D334-126EAAC6ED7D}"/>
          </ac:picMkLst>
        </pc:picChg>
        <pc:picChg chg="add mod">
          <ac:chgData name="HADHRI Moncef" userId="895ef482-96ff-4dd4-9c74-0dc92131d96c" providerId="ADAL" clId="{D12E8F2D-18E1-4D59-B488-E6EF4FA6600E}" dt="2025-12-02T11:05:54.615" v="352" actId="1076"/>
          <ac:picMkLst>
            <pc:docMk/>
            <pc:sldMk cId="1820331292" sldId="2147482063"/>
            <ac:picMk id="10" creationId="{2A3B58DF-87A9-AE63-E7B5-FB3A1A49BA83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2:04:42.414" v="754"/>
        <pc:sldMkLst>
          <pc:docMk/>
          <pc:sldMk cId="628419550" sldId="2147482067"/>
        </pc:sldMkLst>
        <pc:spChg chg="mod">
          <ac:chgData name="HADHRI Moncef" userId="895ef482-96ff-4dd4-9c74-0dc92131d96c" providerId="ADAL" clId="{D12E8F2D-18E1-4D59-B488-E6EF4FA6600E}" dt="2025-12-02T12:04:33.891" v="751" actId="20577"/>
          <ac:spMkLst>
            <pc:docMk/>
            <pc:sldMk cId="628419550" sldId="2147482067"/>
            <ac:spMk id="2" creationId="{786495A7-2154-759D-E35C-BA26BDBA1547}"/>
          </ac:spMkLst>
        </pc:spChg>
        <pc:spChg chg="mod">
          <ac:chgData name="HADHRI Moncef" userId="895ef482-96ff-4dd4-9c74-0dc92131d96c" providerId="ADAL" clId="{D12E8F2D-18E1-4D59-B488-E6EF4FA6600E}" dt="2025-12-02T12:04:42.414" v="754"/>
          <ac:spMkLst>
            <pc:docMk/>
            <pc:sldMk cId="628419550" sldId="2147482067"/>
            <ac:spMk id="5" creationId="{A9616F95-42DB-7442-0703-F54BA7574423}"/>
          </ac:spMkLst>
        </pc:spChg>
        <pc:picChg chg="add mod">
          <ac:chgData name="HADHRI Moncef" userId="895ef482-96ff-4dd4-9c74-0dc92131d96c" providerId="ADAL" clId="{D12E8F2D-18E1-4D59-B488-E6EF4FA6600E}" dt="2025-12-02T11:10:58.827" v="428" actId="1036"/>
          <ac:picMkLst>
            <pc:docMk/>
            <pc:sldMk cId="628419550" sldId="2147482067"/>
            <ac:picMk id="6" creationId="{77440BC1-137D-8CEC-4038-77157466916E}"/>
          </ac:picMkLst>
        </pc:picChg>
      </pc:sldChg>
      <pc:sldChg chg="addSp delSp modSp mod">
        <pc:chgData name="HADHRI Moncef" userId="895ef482-96ff-4dd4-9c74-0dc92131d96c" providerId="ADAL" clId="{D12E8F2D-18E1-4D59-B488-E6EF4FA6600E}" dt="2025-12-15T11:10:27.152" v="861" actId="20577"/>
        <pc:sldMkLst>
          <pc:docMk/>
          <pc:sldMk cId="4188308751" sldId="2147482309"/>
        </pc:sldMkLst>
        <pc:spChg chg="mod">
          <ac:chgData name="HADHRI Moncef" userId="895ef482-96ff-4dd4-9c74-0dc92131d96c" providerId="ADAL" clId="{D12E8F2D-18E1-4D59-B488-E6EF4FA6600E}" dt="2025-12-15T11:10:22.348" v="859" actId="20577"/>
          <ac:spMkLst>
            <pc:docMk/>
            <pc:sldMk cId="4188308751" sldId="2147482309"/>
            <ac:spMk id="2" creationId="{5951D4CD-D68B-9B50-1A9C-60CDC70C17CC}"/>
          </ac:spMkLst>
        </pc:spChg>
        <pc:spChg chg="add mod">
          <ac:chgData name="HADHRI Moncef" userId="895ef482-96ff-4dd4-9c74-0dc92131d96c" providerId="ADAL" clId="{D12E8F2D-18E1-4D59-B488-E6EF4FA6600E}" dt="2025-12-02T15:13:43.814" v="812" actId="20577"/>
          <ac:spMkLst>
            <pc:docMk/>
            <pc:sldMk cId="4188308751" sldId="2147482309"/>
            <ac:spMk id="3" creationId="{33DB9DAE-B0FA-F10D-6DB8-377E94CD7505}"/>
          </ac:spMkLst>
        </pc:spChg>
        <pc:spChg chg="mod">
          <ac:chgData name="HADHRI Moncef" userId="895ef482-96ff-4dd4-9c74-0dc92131d96c" providerId="ADAL" clId="{D12E8F2D-18E1-4D59-B488-E6EF4FA6600E}" dt="2025-12-15T11:10:27.152" v="861" actId="20577"/>
          <ac:spMkLst>
            <pc:docMk/>
            <pc:sldMk cId="4188308751" sldId="2147482309"/>
            <ac:spMk id="4" creationId="{11635122-1FEC-7C34-F5D2-AB76079FC532}"/>
          </ac:spMkLst>
        </pc:spChg>
        <pc:picChg chg="add mod">
          <ac:chgData name="HADHRI Moncef" userId="895ef482-96ff-4dd4-9c74-0dc92131d96c" providerId="ADAL" clId="{D12E8F2D-18E1-4D59-B488-E6EF4FA6600E}" dt="2025-12-02T15:13:08.328" v="806" actId="1076"/>
          <ac:picMkLst>
            <pc:docMk/>
            <pc:sldMk cId="4188308751" sldId="2147482309"/>
            <ac:picMk id="7" creationId="{6D3419AB-59E5-47F1-FF13-6B17D803BB68}"/>
          </ac:picMkLst>
        </pc:picChg>
      </pc:sldChg>
      <pc:sldChg chg="addSp delSp modSp mod">
        <pc:chgData name="HADHRI Moncef" userId="895ef482-96ff-4dd4-9c74-0dc92131d96c" providerId="ADAL" clId="{D12E8F2D-18E1-4D59-B488-E6EF4FA6600E}" dt="2025-12-15T11:08:17.562" v="833" actId="20577"/>
        <pc:sldMkLst>
          <pc:docMk/>
          <pc:sldMk cId="2307775191" sldId="2147482325"/>
        </pc:sldMkLst>
        <pc:spChg chg="mod">
          <ac:chgData name="HADHRI Moncef" userId="895ef482-96ff-4dd4-9c74-0dc92131d96c" providerId="ADAL" clId="{D12E8F2D-18E1-4D59-B488-E6EF4FA6600E}" dt="2025-12-15T11:08:06.986" v="816" actId="20577"/>
          <ac:spMkLst>
            <pc:docMk/>
            <pc:sldMk cId="2307775191" sldId="2147482325"/>
            <ac:spMk id="2" creationId="{D4A56995-F792-11F0-5EDC-0C9134A0E3B7}"/>
          </ac:spMkLst>
        </pc:spChg>
        <pc:spChg chg="mod">
          <ac:chgData name="HADHRI Moncef" userId="895ef482-96ff-4dd4-9c74-0dc92131d96c" providerId="ADAL" clId="{D12E8F2D-18E1-4D59-B488-E6EF4FA6600E}" dt="2025-12-15T11:08:17.562" v="833" actId="20577"/>
          <ac:spMkLst>
            <pc:docMk/>
            <pc:sldMk cId="2307775191" sldId="2147482325"/>
            <ac:spMk id="5" creationId="{A01E6D48-FFC6-C37E-6C98-D158A0ED5ED1}"/>
          </ac:spMkLst>
        </pc:spChg>
        <pc:picChg chg="add mod">
          <ac:chgData name="HADHRI Moncef" userId="895ef482-96ff-4dd4-9c74-0dc92131d96c" providerId="ADAL" clId="{D12E8F2D-18E1-4D59-B488-E6EF4FA6600E}" dt="2025-12-02T11:49:28.532" v="680" actId="1036"/>
          <ac:picMkLst>
            <pc:docMk/>
            <pc:sldMk cId="2307775191" sldId="2147482325"/>
            <ac:picMk id="6" creationId="{CEDE56A5-E4F2-3924-1BAA-95BB28AB83A3}"/>
          </ac:picMkLst>
        </pc:picChg>
      </pc:sldChg>
      <pc:sldChg chg="addSp delSp modSp mod modClrScheme chgLayout">
        <pc:chgData name="HADHRI Moncef" userId="895ef482-96ff-4dd4-9c74-0dc92131d96c" providerId="ADAL" clId="{D12E8F2D-18E1-4D59-B488-E6EF4FA6600E}" dt="2025-12-02T12:05:45.618" v="757" actId="1036"/>
        <pc:sldMkLst>
          <pc:docMk/>
          <pc:sldMk cId="1945680942" sldId="2147482326"/>
        </pc:sldMkLst>
        <pc:spChg chg="mod">
          <ac:chgData name="HADHRI Moncef" userId="895ef482-96ff-4dd4-9c74-0dc92131d96c" providerId="ADAL" clId="{D12E8F2D-18E1-4D59-B488-E6EF4FA6600E}" dt="2025-12-02T11:28:12.113" v="477" actId="26606"/>
          <ac:spMkLst>
            <pc:docMk/>
            <pc:sldMk cId="1945680942" sldId="2147482326"/>
            <ac:spMk id="2" creationId="{8167D385-4792-04A8-F616-042B156C1B4B}"/>
          </ac:spMkLst>
        </pc:spChg>
        <pc:spChg chg="mod ord modVis">
          <ac:chgData name="HADHRI Moncef" userId="895ef482-96ff-4dd4-9c74-0dc92131d96c" providerId="ADAL" clId="{D12E8F2D-18E1-4D59-B488-E6EF4FA6600E}" dt="2025-12-02T11:28:12.113" v="477" actId="26606"/>
          <ac:spMkLst>
            <pc:docMk/>
            <pc:sldMk cId="1945680942" sldId="2147482326"/>
            <ac:spMk id="4" creationId="{E848D626-00C0-A1D5-67C4-0BE7B7A70A52}"/>
          </ac:spMkLst>
        </pc:spChg>
        <pc:spChg chg="mod">
          <ac:chgData name="HADHRI Moncef" userId="895ef482-96ff-4dd4-9c74-0dc92131d96c" providerId="ADAL" clId="{D12E8F2D-18E1-4D59-B488-E6EF4FA6600E}" dt="2025-12-02T11:28:12.113" v="477" actId="26606"/>
          <ac:spMkLst>
            <pc:docMk/>
            <pc:sldMk cId="1945680942" sldId="2147482326"/>
            <ac:spMk id="5" creationId="{C43C2DBA-92CC-165E-0DB7-B137488420D7}"/>
          </ac:spMkLst>
        </pc:spChg>
        <pc:picChg chg="add mod">
          <ac:chgData name="HADHRI Moncef" userId="895ef482-96ff-4dd4-9c74-0dc92131d96c" providerId="ADAL" clId="{D12E8F2D-18E1-4D59-B488-E6EF4FA6600E}" dt="2025-12-02T12:05:45.618" v="757" actId="1036"/>
          <ac:picMkLst>
            <pc:docMk/>
            <pc:sldMk cId="1945680942" sldId="2147482326"/>
            <ac:picMk id="7" creationId="{1FCBC1E6-3E8C-CDED-E255-46F99B1F29C9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2:05:59.539" v="758" actId="1036"/>
        <pc:sldMkLst>
          <pc:docMk/>
          <pc:sldMk cId="2284477514" sldId="2147482327"/>
        </pc:sldMkLst>
        <pc:picChg chg="add mod">
          <ac:chgData name="HADHRI Moncef" userId="895ef482-96ff-4dd4-9c74-0dc92131d96c" providerId="ADAL" clId="{D12E8F2D-18E1-4D59-B488-E6EF4FA6600E}" dt="2025-12-02T12:05:59.539" v="758" actId="1036"/>
          <ac:picMkLst>
            <pc:docMk/>
            <pc:sldMk cId="2284477514" sldId="2147482327"/>
            <ac:picMk id="7" creationId="{CB142740-2A07-D919-07F3-AAF201CB1836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30:18.497" v="523" actId="1035"/>
        <pc:sldMkLst>
          <pc:docMk/>
          <pc:sldMk cId="991953204" sldId="2147482328"/>
        </pc:sldMkLst>
        <pc:picChg chg="add mod">
          <ac:chgData name="HADHRI Moncef" userId="895ef482-96ff-4dd4-9c74-0dc92131d96c" providerId="ADAL" clId="{D12E8F2D-18E1-4D59-B488-E6EF4FA6600E}" dt="2025-12-02T11:30:18.497" v="523" actId="1035"/>
          <ac:picMkLst>
            <pc:docMk/>
            <pc:sldMk cId="991953204" sldId="2147482328"/>
            <ac:picMk id="7" creationId="{E6AFFCA1-4C76-E83A-A644-997AEFD2C914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2:09:02.186" v="785" actId="1076"/>
        <pc:sldMkLst>
          <pc:docMk/>
          <pc:sldMk cId="3683617519" sldId="2147482329"/>
        </pc:sldMkLst>
        <pc:picChg chg="add mod">
          <ac:chgData name="HADHRI Moncef" userId="895ef482-96ff-4dd4-9c74-0dc92131d96c" providerId="ADAL" clId="{D12E8F2D-18E1-4D59-B488-E6EF4FA6600E}" dt="2025-12-02T12:09:02.186" v="785" actId="1076"/>
          <ac:picMkLst>
            <pc:docMk/>
            <pc:sldMk cId="3683617519" sldId="2147482329"/>
            <ac:picMk id="10" creationId="{52983557-ABE6-217E-6387-3004896EB7DE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2:03:01.911" v="712" actId="1076"/>
        <pc:sldMkLst>
          <pc:docMk/>
          <pc:sldMk cId="158234438" sldId="2147482331"/>
        </pc:sldMkLst>
        <pc:spChg chg="mod">
          <ac:chgData name="HADHRI Moncef" userId="895ef482-96ff-4dd4-9c74-0dc92131d96c" providerId="ADAL" clId="{D12E8F2D-18E1-4D59-B488-E6EF4FA6600E}" dt="2025-12-02T11:08:29.204" v="402" actId="20577"/>
          <ac:spMkLst>
            <pc:docMk/>
            <pc:sldMk cId="158234438" sldId="2147482331"/>
            <ac:spMk id="5" creationId="{DDD0A881-C3A2-7DEA-35BF-0ED99F97F26F}"/>
          </ac:spMkLst>
        </pc:spChg>
        <pc:picChg chg="add mod">
          <ac:chgData name="HADHRI Moncef" userId="895ef482-96ff-4dd4-9c74-0dc92131d96c" providerId="ADAL" clId="{D12E8F2D-18E1-4D59-B488-E6EF4FA6600E}" dt="2025-12-02T12:03:01.911" v="712" actId="1076"/>
          <ac:picMkLst>
            <pc:docMk/>
            <pc:sldMk cId="158234438" sldId="2147482331"/>
            <ac:picMk id="6" creationId="{8C0D7731-0D86-D79C-465C-C61FD7F88A1D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2:04:24.298" v="750" actId="20577"/>
        <pc:sldMkLst>
          <pc:docMk/>
          <pc:sldMk cId="4236015116" sldId="2147482332"/>
        </pc:sldMkLst>
        <pc:spChg chg="mod">
          <ac:chgData name="HADHRI Moncef" userId="895ef482-96ff-4dd4-9c74-0dc92131d96c" providerId="ADAL" clId="{D12E8F2D-18E1-4D59-B488-E6EF4FA6600E}" dt="2025-12-02T12:04:24.298" v="750" actId="20577"/>
          <ac:spMkLst>
            <pc:docMk/>
            <pc:sldMk cId="4236015116" sldId="2147482332"/>
            <ac:spMk id="2" creationId="{D1C91AF5-3CEF-5BA1-D86E-7DFC7582F20F}"/>
          </ac:spMkLst>
        </pc:spChg>
        <pc:spChg chg="mod">
          <ac:chgData name="HADHRI Moncef" userId="895ef482-96ff-4dd4-9c74-0dc92131d96c" providerId="ADAL" clId="{D12E8F2D-18E1-4D59-B488-E6EF4FA6600E}" dt="2025-12-02T12:04:01.219" v="749" actId="20577"/>
          <ac:spMkLst>
            <pc:docMk/>
            <pc:sldMk cId="4236015116" sldId="2147482332"/>
            <ac:spMk id="5" creationId="{06391858-3CE2-22BA-0F36-25932B012197}"/>
          </ac:spMkLst>
        </pc:spChg>
        <pc:picChg chg="add mod">
          <ac:chgData name="HADHRI Moncef" userId="895ef482-96ff-4dd4-9c74-0dc92131d96c" providerId="ADAL" clId="{D12E8F2D-18E1-4D59-B488-E6EF4FA6600E}" dt="2025-12-02T11:10:02.962" v="418" actId="1036"/>
          <ac:picMkLst>
            <pc:docMk/>
            <pc:sldMk cId="4236015116" sldId="2147482332"/>
            <ac:picMk id="7" creationId="{06AD9F29-5D20-72FD-1A2C-F96282484AA8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2:05:33.793" v="755" actId="14100"/>
        <pc:sldMkLst>
          <pc:docMk/>
          <pc:sldMk cId="3028850821" sldId="2147482333"/>
        </pc:sldMkLst>
        <pc:spChg chg="mod">
          <ac:chgData name="HADHRI Moncef" userId="895ef482-96ff-4dd4-9c74-0dc92131d96c" providerId="ADAL" clId="{D12E8F2D-18E1-4D59-B488-E6EF4FA6600E}" dt="2025-12-02T11:12:13.699" v="438" actId="1076"/>
          <ac:spMkLst>
            <pc:docMk/>
            <pc:sldMk cId="3028850821" sldId="2147482333"/>
            <ac:spMk id="5" creationId="{7B4595B9-BEC4-F694-CE11-FF5DD22941C9}"/>
          </ac:spMkLst>
        </pc:spChg>
        <pc:picChg chg="add mod">
          <ac:chgData name="HADHRI Moncef" userId="895ef482-96ff-4dd4-9c74-0dc92131d96c" providerId="ADAL" clId="{D12E8F2D-18E1-4D59-B488-E6EF4FA6600E}" dt="2025-12-02T12:05:33.793" v="755" actId="14100"/>
          <ac:picMkLst>
            <pc:docMk/>
            <pc:sldMk cId="3028850821" sldId="2147482333"/>
            <ac:picMk id="9" creationId="{730FAB5C-EFCD-0D3E-E421-71D3C9E0A2B2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09:56:14.101" v="12" actId="1076"/>
        <pc:sldMkLst>
          <pc:docMk/>
          <pc:sldMk cId="1474972053" sldId="2147482334"/>
        </pc:sldMkLst>
        <pc:picChg chg="add mod">
          <ac:chgData name="HADHRI Moncef" userId="895ef482-96ff-4dd4-9c74-0dc92131d96c" providerId="ADAL" clId="{D12E8F2D-18E1-4D59-B488-E6EF4FA6600E}" dt="2025-12-02T09:56:14.101" v="12" actId="1076"/>
          <ac:picMkLst>
            <pc:docMk/>
            <pc:sldMk cId="1474972053" sldId="2147482334"/>
            <ac:picMk id="7" creationId="{F90C0C72-079F-CD2F-8314-A6277A8EDA7A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09:57:00.324" v="17" actId="1076"/>
        <pc:sldMkLst>
          <pc:docMk/>
          <pc:sldMk cId="1421777269" sldId="2147482335"/>
        </pc:sldMkLst>
        <pc:picChg chg="add mod">
          <ac:chgData name="HADHRI Moncef" userId="895ef482-96ff-4dd4-9c74-0dc92131d96c" providerId="ADAL" clId="{D12E8F2D-18E1-4D59-B488-E6EF4FA6600E}" dt="2025-12-02T09:57:00.324" v="17" actId="1076"/>
          <ac:picMkLst>
            <pc:docMk/>
            <pc:sldMk cId="1421777269" sldId="2147482335"/>
            <ac:picMk id="6" creationId="{7B027DCE-A250-6B8A-17C7-216D2728B720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47:12.597" v="660" actId="1076"/>
        <pc:sldMkLst>
          <pc:docMk/>
          <pc:sldMk cId="353246326" sldId="2147482336"/>
        </pc:sldMkLst>
        <pc:picChg chg="add mod">
          <ac:chgData name="HADHRI Moncef" userId="895ef482-96ff-4dd4-9c74-0dc92131d96c" providerId="ADAL" clId="{D12E8F2D-18E1-4D59-B488-E6EF4FA6600E}" dt="2025-12-02T11:47:12.597" v="660" actId="1076"/>
          <ac:picMkLst>
            <pc:docMk/>
            <pc:sldMk cId="353246326" sldId="2147482336"/>
            <ac:picMk id="7" creationId="{F491A137-AB20-FF9C-F727-93BD539FF6F8}"/>
          </ac:picMkLst>
        </pc:picChg>
      </pc:sldChg>
      <pc:sldChg chg="addSp delSp modSp mod">
        <pc:chgData name="HADHRI Moncef" userId="895ef482-96ff-4dd4-9c74-0dc92131d96c" providerId="ADAL" clId="{D12E8F2D-18E1-4D59-B488-E6EF4FA6600E}" dt="2025-12-15T11:08:49.877" v="840" actId="20577"/>
        <pc:sldMkLst>
          <pc:docMk/>
          <pc:sldMk cId="388295517" sldId="2147482337"/>
        </pc:sldMkLst>
        <pc:spChg chg="mod">
          <ac:chgData name="HADHRI Moncef" userId="895ef482-96ff-4dd4-9c74-0dc92131d96c" providerId="ADAL" clId="{D12E8F2D-18E1-4D59-B488-E6EF4FA6600E}" dt="2025-12-15T11:08:32.886" v="834" actId="20577"/>
          <ac:spMkLst>
            <pc:docMk/>
            <pc:sldMk cId="388295517" sldId="2147482337"/>
            <ac:spMk id="2" creationId="{5E1A5DF4-FB06-1CE7-9D9D-21AF37EB431C}"/>
          </ac:spMkLst>
        </pc:spChg>
        <pc:spChg chg="mod">
          <ac:chgData name="HADHRI Moncef" userId="895ef482-96ff-4dd4-9c74-0dc92131d96c" providerId="ADAL" clId="{D12E8F2D-18E1-4D59-B488-E6EF4FA6600E}" dt="2025-12-15T11:08:49.877" v="840" actId="20577"/>
          <ac:spMkLst>
            <pc:docMk/>
            <pc:sldMk cId="388295517" sldId="2147482337"/>
            <ac:spMk id="8" creationId="{76CC7477-608B-8028-7D30-4B3049C80BCA}"/>
          </ac:spMkLst>
        </pc:spChg>
        <pc:picChg chg="add mod">
          <ac:chgData name="HADHRI Moncef" userId="895ef482-96ff-4dd4-9c74-0dc92131d96c" providerId="ADAL" clId="{D12E8F2D-18E1-4D59-B488-E6EF4FA6600E}" dt="2025-12-02T11:50:05.161" v="681" actId="14100"/>
          <ac:picMkLst>
            <pc:docMk/>
            <pc:sldMk cId="388295517" sldId="2147482337"/>
            <ac:picMk id="6" creationId="{3A174F85-BCB4-B902-252E-2F671C8BDD3A}"/>
          </ac:picMkLst>
        </pc:picChg>
      </pc:sldChg>
      <pc:sldChg chg="addSp delSp modSp mod">
        <pc:chgData name="HADHRI Moncef" userId="895ef482-96ff-4dd4-9c74-0dc92131d96c" providerId="ADAL" clId="{D12E8F2D-18E1-4D59-B488-E6EF4FA6600E}" dt="2025-12-15T11:09:24.137" v="846" actId="20577"/>
        <pc:sldMkLst>
          <pc:docMk/>
          <pc:sldMk cId="4032021335" sldId="2147482338"/>
        </pc:sldMkLst>
        <pc:spChg chg="mod">
          <ac:chgData name="HADHRI Moncef" userId="895ef482-96ff-4dd4-9c74-0dc92131d96c" providerId="ADAL" clId="{D12E8F2D-18E1-4D59-B488-E6EF4FA6600E}" dt="2025-12-15T11:09:19.909" v="844" actId="20577"/>
          <ac:spMkLst>
            <pc:docMk/>
            <pc:sldMk cId="4032021335" sldId="2147482338"/>
            <ac:spMk id="2" creationId="{88C690D4-E136-F8B6-08DE-23A5B597981E}"/>
          </ac:spMkLst>
        </pc:spChg>
        <pc:spChg chg="mod">
          <ac:chgData name="HADHRI Moncef" userId="895ef482-96ff-4dd4-9c74-0dc92131d96c" providerId="ADAL" clId="{D12E8F2D-18E1-4D59-B488-E6EF4FA6600E}" dt="2025-12-15T11:09:24.137" v="846" actId="20577"/>
          <ac:spMkLst>
            <pc:docMk/>
            <pc:sldMk cId="4032021335" sldId="2147482338"/>
            <ac:spMk id="5" creationId="{9B66CC76-2EB3-EFE2-33E8-46D9039CA594}"/>
          </ac:spMkLst>
        </pc:spChg>
        <pc:picChg chg="add mod">
          <ac:chgData name="HADHRI Moncef" userId="895ef482-96ff-4dd4-9c74-0dc92131d96c" providerId="ADAL" clId="{D12E8F2D-18E1-4D59-B488-E6EF4FA6600E}" dt="2025-12-02T11:50:20.558" v="682" actId="1076"/>
          <ac:picMkLst>
            <pc:docMk/>
            <pc:sldMk cId="4032021335" sldId="2147482338"/>
            <ac:picMk id="7" creationId="{1ED8B6F1-86D3-E16E-F962-CBA5A6006658}"/>
          </ac:picMkLst>
        </pc:picChg>
      </pc:sldChg>
      <pc:sldChg chg="addSp delSp modSp mod">
        <pc:chgData name="HADHRI Moncef" userId="895ef482-96ff-4dd4-9c74-0dc92131d96c" providerId="ADAL" clId="{D12E8F2D-18E1-4D59-B488-E6EF4FA6600E}" dt="2025-12-02T11:07:01.072" v="380" actId="1035"/>
        <pc:sldMkLst>
          <pc:docMk/>
          <pc:sldMk cId="92069393" sldId="2147482339"/>
        </pc:sldMkLst>
        <pc:picChg chg="add mod">
          <ac:chgData name="HADHRI Moncef" userId="895ef482-96ff-4dd4-9c74-0dc92131d96c" providerId="ADAL" clId="{D12E8F2D-18E1-4D59-B488-E6EF4FA6600E}" dt="2025-12-02T11:07:01.072" v="380" actId="1035"/>
          <ac:picMkLst>
            <pc:docMk/>
            <pc:sldMk cId="92069393" sldId="2147482339"/>
            <ac:picMk id="8" creationId="{C5416927-A880-AC30-E6C1-1C5C7DC91A8C}"/>
          </ac:picMkLst>
        </pc:picChg>
        <pc:picChg chg="add mod">
          <ac:chgData name="HADHRI Moncef" userId="895ef482-96ff-4dd4-9c74-0dc92131d96c" providerId="ADAL" clId="{D12E8F2D-18E1-4D59-B488-E6EF4FA6600E}" dt="2025-12-02T11:07:01.072" v="380" actId="1035"/>
          <ac:picMkLst>
            <pc:docMk/>
            <pc:sldMk cId="92069393" sldId="2147482339"/>
            <ac:picMk id="10" creationId="{6CA941AA-5F2A-1DF8-D19C-B8FF23C58675}"/>
          </ac:picMkLst>
        </pc:picChg>
      </pc:sldChg>
      <pc:sldChg chg="addSp delSp modSp add mod">
        <pc:chgData name="HADHRI Moncef" userId="895ef482-96ff-4dd4-9c74-0dc92131d96c" providerId="ADAL" clId="{D12E8F2D-18E1-4D59-B488-E6EF4FA6600E}" dt="2025-12-15T11:09:33.804" v="849" actId="20577"/>
        <pc:sldMkLst>
          <pc:docMk/>
          <pc:sldMk cId="3102394830" sldId="2147482340"/>
        </pc:sldMkLst>
        <pc:spChg chg="mod">
          <ac:chgData name="HADHRI Moncef" userId="895ef482-96ff-4dd4-9c74-0dc92131d96c" providerId="ADAL" clId="{D12E8F2D-18E1-4D59-B488-E6EF4FA6600E}" dt="2025-12-15T11:09:28.803" v="847" actId="20577"/>
          <ac:spMkLst>
            <pc:docMk/>
            <pc:sldMk cId="3102394830" sldId="2147482340"/>
            <ac:spMk id="2" creationId="{F70BF3F3-3703-0404-969F-53374524A8F3}"/>
          </ac:spMkLst>
        </pc:spChg>
        <pc:spChg chg="mod">
          <ac:chgData name="HADHRI Moncef" userId="895ef482-96ff-4dd4-9c74-0dc92131d96c" providerId="ADAL" clId="{D12E8F2D-18E1-4D59-B488-E6EF4FA6600E}" dt="2025-12-15T11:09:33.804" v="849" actId="20577"/>
          <ac:spMkLst>
            <pc:docMk/>
            <pc:sldMk cId="3102394830" sldId="2147482340"/>
            <ac:spMk id="5" creationId="{8AD6309B-D6FF-16BF-0385-9FFA60B3416B}"/>
          </ac:spMkLst>
        </pc:spChg>
        <pc:picChg chg="add mod">
          <ac:chgData name="HADHRI Moncef" userId="895ef482-96ff-4dd4-9c74-0dc92131d96c" providerId="ADAL" clId="{D12E8F2D-18E1-4D59-B488-E6EF4FA6600E}" dt="2025-12-02T10:46:20.289" v="140" actId="14100"/>
          <ac:picMkLst>
            <pc:docMk/>
            <pc:sldMk cId="3102394830" sldId="2147482340"/>
            <ac:picMk id="3" creationId="{60E02772-D94C-C824-B40E-EC84CD6B2571}"/>
          </ac:picMkLst>
        </pc:picChg>
      </pc:sldChg>
    </pc:docChg>
  </pc:docChgLst>
  <pc:docChgLst>
    <pc:chgData name="HADHRI Moncef" userId="S::mha@cefic.be::895ef482-96ff-4dd4-9c74-0dc92131d96c" providerId="AD" clId="Web-{E5552905-ECCC-0773-7893-6842BCD8D7BA}"/>
    <pc:docChg chg="modSld">
      <pc:chgData name="HADHRI Moncef" userId="S::mha@cefic.be::895ef482-96ff-4dd4-9c74-0dc92131d96c" providerId="AD" clId="Web-{E5552905-ECCC-0773-7893-6842BCD8D7BA}" dt="2025-12-02T14:57:04.675" v="0"/>
      <pc:docMkLst>
        <pc:docMk/>
      </pc:docMkLst>
      <pc:sldChg chg="modNotes">
        <pc:chgData name="HADHRI Moncef" userId="S::mha@cefic.be::895ef482-96ff-4dd4-9c74-0dc92131d96c" providerId="AD" clId="Web-{E5552905-ECCC-0773-7893-6842BCD8D7BA}" dt="2025-12-02T14:57:04.675" v="0"/>
        <pc:sldMkLst>
          <pc:docMk/>
          <pc:sldMk cId="4188308751" sldId="2147482309"/>
        </pc:sldMkLst>
      </pc:sldChg>
    </pc:docChg>
  </pc:docChgLst>
  <pc:docChgLst>
    <pc:chgData name="HADHRI Moncef" userId="S::mha@cefic.be::895ef482-96ff-4dd4-9c74-0dc92131d96c" providerId="AD" clId="Web-{114A4BE2-EE01-DF64-9A1D-75AA525D9F54}"/>
    <pc:docChg chg="modSld">
      <pc:chgData name="HADHRI Moncef" userId="S::mha@cefic.be::895ef482-96ff-4dd4-9c74-0dc92131d96c" providerId="AD" clId="Web-{114A4BE2-EE01-DF64-9A1D-75AA525D9F54}" dt="2025-12-02T14:52:26.457" v="0"/>
      <pc:docMkLst>
        <pc:docMk/>
      </pc:docMkLst>
      <pc:sldChg chg="modNotes">
        <pc:chgData name="HADHRI Moncef" userId="S::mha@cefic.be::895ef482-96ff-4dd4-9c74-0dc92131d96c" providerId="AD" clId="Web-{114A4BE2-EE01-DF64-9A1D-75AA525D9F54}" dt="2025-12-02T14:52:26.457" v="0"/>
        <pc:sldMkLst>
          <pc:docMk/>
          <pc:sldMk cId="1980982857" sldId="21474820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B4EF4-26AE-41A7-8458-9A4ADA0E05F6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DE42F-E5B7-4D35-9EDA-31840E065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233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DE42F-E5B7-4D35-9EDA-31840E0659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57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b="1" dirty="0">
              <a:solidFill>
                <a:schemeClr val="tx1"/>
              </a:solidFill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DE42F-E5B7-4D35-9EDA-31840E0659C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6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DE42F-E5B7-4D35-9EDA-31840E0659C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7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C838A4D1-5773-1E45-8381-BAFD532C58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184" y="0"/>
            <a:ext cx="11977816" cy="6877189"/>
          </a:xfrm>
          <a:prstGeom prst="rect">
            <a:avLst/>
          </a:prstGeom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A1660860-AAD8-7B49-9E3A-F39C51B90C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9"/>
            <a:ext cx="6215743" cy="688542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C823E54-D8E4-41E7-9091-9366A00468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8435" y="1122363"/>
            <a:ext cx="4637822" cy="2387600"/>
          </a:xfrm>
        </p:spPr>
        <p:txBody>
          <a:bodyPr anchor="b">
            <a:noAutofit/>
          </a:bodyPr>
          <a:lstStyle>
            <a:lvl1pPr algn="l">
              <a:defRPr sz="5000" b="0">
                <a:solidFill>
                  <a:schemeClr val="bg1"/>
                </a:solidFill>
              </a:defRPr>
            </a:lvl1pPr>
          </a:lstStyle>
          <a:p>
            <a:r>
              <a:rPr lang="en-GB" noProof="0" err="1"/>
              <a:t>Modifiez</a:t>
            </a:r>
            <a:r>
              <a:rPr lang="en-GB" noProof="0"/>
              <a:t>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BC4226-917C-4292-B446-C525B4F88B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8435" y="3602038"/>
            <a:ext cx="4637822" cy="165576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400"/>
              </a:spcBef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err="1"/>
              <a:t>Modifiez</a:t>
            </a:r>
            <a:r>
              <a:rPr lang="en-GB" noProof="0"/>
              <a:t> le style des sous-titres du masque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535927-DAB8-438C-A2BA-4F5FCEE60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4036" y="6356350"/>
            <a:ext cx="4722221" cy="365125"/>
          </a:xfrm>
          <a:prstGeom prst="rect">
            <a:avLst/>
          </a:prstGeom>
        </p:spPr>
        <p:txBody>
          <a:bodyPr anchor="b"/>
          <a:lstStyle>
            <a:lvl1pPr algn="l">
              <a:defRPr sz="9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GB" noProof="0"/>
              <a:t>Notes and references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914A53-251C-694B-84E8-172BEC48FBED}"/>
              </a:ext>
            </a:extLst>
          </p:cNvPr>
          <p:cNvSpPr/>
          <p:nvPr userDrawn="1"/>
        </p:nvSpPr>
        <p:spPr>
          <a:xfrm>
            <a:off x="0" y="-1"/>
            <a:ext cx="301451" cy="6868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0373DDD-E414-6949-9CF6-B348FA2B1817}"/>
              </a:ext>
            </a:extLst>
          </p:cNvPr>
          <p:cNvGrpSpPr/>
          <p:nvPr userDrawn="1"/>
        </p:nvGrpSpPr>
        <p:grpSpPr>
          <a:xfrm>
            <a:off x="29817" y="2958007"/>
            <a:ext cx="2017602" cy="1210560"/>
            <a:chOff x="-16257" y="3428518"/>
            <a:chExt cx="2484783" cy="1490868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A762E0C2-1A64-4E49-864F-244F611398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257" y="3428518"/>
              <a:ext cx="2484783" cy="1490868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00438FC-73AD-A449-A656-1AA6A085ED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4248" y="3923419"/>
              <a:ext cx="991121" cy="4845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2738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Graph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98B762-7389-4B7C-8A9C-04585DFA48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8" name="Espace réservé du graphique 7">
            <a:extLst>
              <a:ext uri="{FF2B5EF4-FFF2-40B4-BE49-F238E27FC236}">
                <a16:creationId xmlns:a16="http://schemas.microsoft.com/office/drawing/2014/main" id="{4BA6C3F1-5C13-4DAE-A84F-63C5EC905041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4295775" y="1412875"/>
            <a:ext cx="7272338" cy="4356100"/>
          </a:xfrm>
        </p:spPr>
        <p:txBody>
          <a:bodyPr/>
          <a:lstStyle/>
          <a:p>
            <a:r>
              <a:rPr lang="en-GB" noProof="0"/>
              <a:t>Graph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4A7CD079-CE59-4CF1-84ED-C8CD0FD88A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1412875"/>
            <a:ext cx="3492500" cy="4356100"/>
          </a:xfrm>
        </p:spPr>
        <p:txBody>
          <a:bodyPr/>
          <a:lstStyle/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60B0CD-1527-9849-87BD-CF0E514F6AD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noProof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ED7A7F6-EEE8-7345-B9B8-8346677BC5C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48DE98E7-04A4-8747-9779-56B93CCC6F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1750081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7CAE7CB6-155B-1648-97C1-792BFBBC7704}"/>
              </a:ext>
            </a:extLst>
          </p:cNvPr>
          <p:cNvSpPr/>
          <p:nvPr userDrawn="1"/>
        </p:nvSpPr>
        <p:spPr>
          <a:xfrm>
            <a:off x="10345937" y="0"/>
            <a:ext cx="1687037" cy="1321904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b="1" noProof="0"/>
              <a:t>GUIDANCE SLIDE.</a:t>
            </a:r>
          </a:p>
          <a:p>
            <a:pPr algn="ctr"/>
            <a:r>
              <a:rPr lang="en-GB" noProof="0"/>
              <a:t>DO NOT USE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5125"/>
            <a:ext cx="10944225" cy="684357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610139"/>
            <a:ext cx="10944225" cy="4158836"/>
          </a:xfrm>
        </p:spPr>
        <p:txBody>
          <a:bodyPr lIns="0">
            <a:normAutofit/>
          </a:bodyPr>
          <a:lstStyle>
            <a:lvl1pPr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4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4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D769E04-3AB8-664B-87A6-ADC8EF122B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118911"/>
            <a:ext cx="9791700" cy="363537"/>
          </a:xfrm>
        </p:spPr>
        <p:txBody>
          <a:bodyPr/>
          <a:lstStyle>
            <a:lvl1pPr marL="0" indent="0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  <a:lvl2pPr marL="241200" indent="0">
              <a:buNone/>
              <a:defRPr/>
            </a:lvl2pPr>
          </a:lstStyle>
          <a:p>
            <a:pPr lvl="0"/>
            <a:r>
              <a:rPr lang="en-GB" noProof="0"/>
              <a:t>Cliquez pour modifier les styles du texte du masque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F9631EEF-1295-B645-9221-F6A8EE95FD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noProof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7DB852B4-0E09-D741-B90C-6D8A15D210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522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5125"/>
            <a:ext cx="10944225" cy="684357"/>
          </a:xfrm>
        </p:spPr>
        <p:txBody>
          <a:bodyPr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412875"/>
            <a:ext cx="10944225" cy="4356100"/>
          </a:xfrm>
        </p:spPr>
        <p:txBody>
          <a:bodyPr lIns="0"/>
          <a:lstStyle/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509" y="6549592"/>
            <a:ext cx="2743200" cy="298017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64502" y="6213444"/>
            <a:ext cx="640462" cy="287626"/>
          </a:xfrm>
        </p:spPr>
        <p:txBody>
          <a:bodyPr/>
          <a:lstStyle/>
          <a:p>
            <a:fld id="{8830446B-4C1B-488A-AF43-F715FC8527F7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987719C5-9D3E-7E46-AA2C-F82831733A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628059" y="6026050"/>
            <a:ext cx="1470379" cy="514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GB" noProof="0"/>
              <a:t>Logo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B3CA1A72-8A0E-9342-9E96-FCDF95D4F8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478806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365125"/>
            <a:ext cx="10944225" cy="6843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412875"/>
            <a:ext cx="10944225" cy="4356100"/>
          </a:xfrm>
        </p:spPr>
        <p:txBody>
          <a:bodyPr l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509" y="6549592"/>
            <a:ext cx="2743200" cy="298017"/>
          </a:xfrm>
        </p:spPr>
        <p:txBody>
          <a:bodyPr/>
          <a:lstStyle/>
          <a:p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E7A716-9932-4A2A-A948-A470E7125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083" y="6109218"/>
            <a:ext cx="9818976" cy="336116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sz="1200"/>
              <a:t>Notes and references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446B-4C1B-488A-AF43-F715FC85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796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1">
            <a:extLst>
              <a:ext uri="{FF2B5EF4-FFF2-40B4-BE49-F238E27FC236}">
                <a16:creationId xmlns:a16="http://schemas.microsoft.com/office/drawing/2014/main" id="{D8F49216-84E6-6048-80DE-18278BA529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"/>
            <a:ext cx="8356921" cy="686895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C823E54-D8E4-41E7-9091-9366A00468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8435" y="1122363"/>
            <a:ext cx="6716353" cy="2387600"/>
          </a:xfrm>
        </p:spPr>
        <p:txBody>
          <a:bodyPr anchor="b">
            <a:noAutofit/>
          </a:bodyPr>
          <a:lstStyle>
            <a:lvl1pPr algn="l">
              <a:defRPr sz="5000" b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BC4226-917C-4292-B446-C525B4F88B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8435" y="3602038"/>
            <a:ext cx="6716353" cy="165576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400"/>
              </a:spcBef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Modifiez le style des sous-titres du masque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535927-DAB8-438C-A2BA-4F5FCEE60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5449" y="6356350"/>
            <a:ext cx="6799339" cy="365125"/>
          </a:xfrm>
          <a:prstGeom prst="rect">
            <a:avLst/>
          </a:prstGeom>
        </p:spPr>
        <p:txBody>
          <a:bodyPr anchor="b"/>
          <a:lstStyle>
            <a:lvl1pPr algn="l">
              <a:defRPr sz="9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GB" noProof="0"/>
              <a:t>Notes and references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A9DD1C05-965A-47AC-8A79-DFF4CC069DE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56922" y="0"/>
            <a:ext cx="383507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/>
              <a:t> Click to add a background image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3BBCAF0-204B-0E4A-8A87-AC98A77A91EC}"/>
              </a:ext>
            </a:extLst>
          </p:cNvPr>
          <p:cNvSpPr/>
          <p:nvPr userDrawn="1"/>
        </p:nvSpPr>
        <p:spPr>
          <a:xfrm>
            <a:off x="0" y="-1"/>
            <a:ext cx="301451" cy="6868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CAC0EAE-33CB-9A47-B219-434C036C46A8}"/>
              </a:ext>
            </a:extLst>
          </p:cNvPr>
          <p:cNvGrpSpPr/>
          <p:nvPr userDrawn="1"/>
        </p:nvGrpSpPr>
        <p:grpSpPr>
          <a:xfrm>
            <a:off x="29817" y="2958007"/>
            <a:ext cx="2017602" cy="1210560"/>
            <a:chOff x="-16257" y="3428518"/>
            <a:chExt cx="2484783" cy="1490868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1C279503-E93F-F646-BB40-36511BD1C8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257" y="3428518"/>
              <a:ext cx="2484783" cy="1490868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194F7B5-F8DB-904F-BE2D-D91CAAB9C8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4248" y="3923419"/>
              <a:ext cx="991121" cy="4845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232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5125"/>
            <a:ext cx="10944225" cy="684357"/>
          </a:xfrm>
        </p:spPr>
        <p:txBody>
          <a:bodyPr/>
          <a:lstStyle/>
          <a:p>
            <a:r>
              <a:rPr lang="en-GB" noProof="0" err="1"/>
              <a:t>Modifiez</a:t>
            </a:r>
            <a:r>
              <a:rPr lang="en-GB" noProof="0"/>
              <a:t>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412875"/>
            <a:ext cx="10944225" cy="4356100"/>
          </a:xfrm>
        </p:spPr>
        <p:txBody>
          <a:bodyPr lIns="0"/>
          <a:lstStyle/>
          <a:p>
            <a:pPr lvl="0"/>
            <a:r>
              <a:rPr lang="en-GB" noProof="0" err="1"/>
              <a:t>Cliquez</a:t>
            </a:r>
            <a:r>
              <a:rPr lang="en-GB" noProof="0"/>
              <a:t> pour modifier les styles du </a:t>
            </a:r>
            <a:r>
              <a:rPr lang="en-GB" noProof="0" err="1"/>
              <a:t>texte</a:t>
            </a:r>
            <a:r>
              <a:rPr lang="en-GB" noProof="0"/>
              <a:t> du masque</a:t>
            </a:r>
          </a:p>
          <a:p>
            <a:pPr lvl="1"/>
            <a:r>
              <a:rPr lang="en-GB" noProof="0" err="1"/>
              <a:t>Deuxième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2"/>
            <a:r>
              <a:rPr lang="en-GB" noProof="0" err="1"/>
              <a:t>Troisième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3"/>
            <a:r>
              <a:rPr lang="en-GB" noProof="0" err="1"/>
              <a:t>Quatrième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4"/>
            <a:r>
              <a:rPr lang="en-GB" noProof="0" err="1"/>
              <a:t>Cinquième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DA8895F0-C26C-5A4A-8391-8C819B8D5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F7DC961-B734-AB40-850C-58E18F6035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fld id="{8830446B-4C1B-488A-AF43-F715FC8527F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9799B9CE-F14A-404A-8002-98489942A7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1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2703318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>
            <a:extLst>
              <a:ext uri="{FF2B5EF4-FFF2-40B4-BE49-F238E27FC236}">
                <a16:creationId xmlns:a16="http://schemas.microsoft.com/office/drawing/2014/main" id="{255E6837-6AC0-A844-B106-CD916858EA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31" y="0"/>
            <a:ext cx="12082670" cy="685703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5125"/>
            <a:ext cx="10944225" cy="684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412875"/>
            <a:ext cx="10944225" cy="4356100"/>
          </a:xfrm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err="1"/>
              <a:t>Cliquez</a:t>
            </a:r>
            <a:r>
              <a:rPr lang="en-GB" noProof="0"/>
              <a:t> pour modifier les styles du </a:t>
            </a:r>
            <a:r>
              <a:rPr lang="en-GB" noProof="0" err="1"/>
              <a:t>texte</a:t>
            </a:r>
            <a:r>
              <a:rPr lang="en-GB" noProof="0"/>
              <a:t> du masque</a:t>
            </a:r>
          </a:p>
          <a:p>
            <a:pPr lvl="1"/>
            <a:r>
              <a:rPr lang="en-GB" noProof="0" err="1"/>
              <a:t>Deuxième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2"/>
            <a:r>
              <a:rPr lang="en-GB" noProof="0" err="1"/>
              <a:t>Troisième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3"/>
            <a:r>
              <a:rPr lang="en-GB" noProof="0" err="1"/>
              <a:t>Quatrième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4"/>
            <a:r>
              <a:rPr lang="en-GB" noProof="0" err="1"/>
              <a:t>Cinquième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30446B-4C1B-488A-AF43-F715FC8527F7}" type="slidenum">
              <a:rPr lang="en-GB" noProof="0" smtClean="0"/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6498C52-E4EB-C147-9DA9-651CC13938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662" y="-24235"/>
            <a:ext cx="1163257" cy="6893810"/>
          </a:xfrm>
          <a:prstGeom prst="rect">
            <a:avLst/>
          </a:prstGeom>
          <a:effectLst>
            <a:outerShdw blurRad="114300" dist="38100" dir="2700000" algn="tl" rotWithShape="0">
              <a:prstClr val="black">
                <a:alpha val="19000"/>
              </a:prstClr>
            </a:outerShdw>
          </a:effectLst>
        </p:spPr>
      </p:pic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45ABBB82-DF05-7E46-8A17-1F37F8ADF6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2826059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8300"/>
            <a:ext cx="10944225" cy="681182"/>
          </a:xfrm>
        </p:spPr>
        <p:txBody>
          <a:bodyPr lIns="0"/>
          <a:lstStyle/>
          <a:p>
            <a:r>
              <a:rPr lang="en-GB" noProof="0" err="1"/>
              <a:t>Modifiez</a:t>
            </a:r>
            <a:r>
              <a:rPr lang="en-GB" noProof="0"/>
              <a:t>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8" y="1700213"/>
            <a:ext cx="10937833" cy="4069998"/>
          </a:xfrm>
        </p:spPr>
        <p:txBody>
          <a:bodyPr wrap="square" lIns="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 noProof="0" err="1"/>
              <a:t>Cliquez</a:t>
            </a:r>
            <a:r>
              <a:rPr lang="en-GB" noProof="0"/>
              <a:t> pour modifier les styles du </a:t>
            </a:r>
            <a:r>
              <a:rPr lang="en-GB" noProof="0" err="1"/>
              <a:t>texte</a:t>
            </a:r>
            <a:r>
              <a:rPr lang="en-GB" noProof="0"/>
              <a:t> du masque</a:t>
            </a:r>
          </a:p>
          <a:p>
            <a:pPr lvl="1"/>
            <a:r>
              <a:rPr lang="en-GB" noProof="0" err="1"/>
              <a:t>Deuxième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2"/>
            <a:r>
              <a:rPr lang="en-GB" noProof="0" err="1"/>
              <a:t>Troisième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3"/>
            <a:r>
              <a:rPr lang="en-GB" noProof="0" err="1"/>
              <a:t>Quatrième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4"/>
            <a:r>
              <a:rPr lang="en-GB" noProof="0" err="1"/>
              <a:t>Cinquième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FAFC911-E47C-41A8-95C9-EE4BD5178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496" y="1087789"/>
            <a:ext cx="10944225" cy="40011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2600" dirty="0">
                <a:solidFill>
                  <a:schemeClr val="tx2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pitchFamily="-65" charset="0"/>
              </a:defRPr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marL="0" lvl="0" indent="0" algn="l" rtl="0" eaLnBrk="0" fontAlgn="base" hangingPunct="0">
              <a:spcBef>
                <a:spcPts val="21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-65" charset="0"/>
              <a:buNone/>
            </a:pPr>
            <a:r>
              <a:rPr lang="en-GB" noProof="0"/>
              <a:t>Edit Master text styles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97C3172-C819-004E-94BB-8ED855E724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252986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Photograph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5787CE3-B537-493F-8DAE-59060428B0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9" y="1700213"/>
            <a:ext cx="10944224" cy="3627787"/>
          </a:xfrm>
        </p:spPr>
        <p:txBody>
          <a:bodyPr lIns="0"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8300"/>
            <a:ext cx="10944225" cy="681182"/>
          </a:xfrm>
        </p:spPr>
        <p:txBody>
          <a:bodyPr lIns="0"/>
          <a:lstStyle/>
          <a:p>
            <a:r>
              <a:rPr lang="en-GB" noProof="0" err="1"/>
              <a:t>Modifiez</a:t>
            </a:r>
            <a:r>
              <a:rPr lang="en-GB" noProof="0"/>
              <a:t>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FAFC911-E47C-41A8-95C9-EE4BD5178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1087789"/>
            <a:ext cx="10944224" cy="40011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2600" dirty="0">
                <a:solidFill>
                  <a:schemeClr val="tx2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pitchFamily="-65" charset="0"/>
              </a:defRPr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marL="0" lvl="0" indent="0" algn="l" rtl="0" eaLnBrk="0" fontAlgn="base" hangingPunct="0">
              <a:spcBef>
                <a:spcPts val="21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-65" charset="0"/>
              <a:buNone/>
            </a:pPr>
            <a:r>
              <a:rPr lang="en-GB" noProof="0"/>
              <a:t>Edit Master text styles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6E4A756E-4784-4143-998C-B0BDF6C4AF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352078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8300"/>
            <a:ext cx="10944223" cy="681182"/>
          </a:xfrm>
        </p:spPr>
        <p:txBody>
          <a:bodyPr lIns="0"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50EA20-A465-4389-8F39-BAEC08D5B4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8" y="1700213"/>
            <a:ext cx="5298929" cy="4069998"/>
          </a:xfrm>
        </p:spPr>
        <p:txBody>
          <a:bodyPr wrap="square" lIns="0"/>
          <a:lstStyle/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FAFC911-E47C-41A8-95C9-EE4BD5178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1087790"/>
            <a:ext cx="10944224" cy="40011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2600" dirty="0">
                <a:solidFill>
                  <a:schemeClr val="tx2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pitchFamily="-65" charset="0"/>
              </a:defRPr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marL="0" lvl="0" indent="0" algn="l" rtl="0" eaLnBrk="0" fontAlgn="base" hangingPunct="0">
              <a:spcBef>
                <a:spcPts val="21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-65" charset="0"/>
              <a:buNone/>
            </a:pPr>
            <a:r>
              <a:rPr lang="en-GB" noProof="0"/>
              <a:t>Edit Master text styles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25F065E9-9176-4517-8949-270CDBD673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69185" y="1700213"/>
            <a:ext cx="5298927" cy="3699787"/>
          </a:xfrm>
        </p:spPr>
        <p:txBody>
          <a:bodyPr lIns="0"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4798F917-508B-5D43-89A1-9B7F583BEC5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1457161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25E33-457C-4472-9134-C08A6C26A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368300"/>
            <a:ext cx="10944225" cy="681182"/>
          </a:xfrm>
        </p:spPr>
        <p:txBody>
          <a:bodyPr lIns="0"/>
          <a:lstStyle/>
          <a:p>
            <a:r>
              <a:rPr lang="en-GB" noProof="0" err="1"/>
              <a:t>Modifiez</a:t>
            </a:r>
            <a:r>
              <a:rPr lang="en-GB" noProof="0"/>
              <a:t>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B8C7D-BB13-4F0B-AFEF-CA376E8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A15B80-78B6-4897-868D-CF24FE7E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FAFC911-E47C-41A8-95C9-EE4BD5178E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1087789"/>
            <a:ext cx="10944224" cy="40011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2600" dirty="0">
                <a:solidFill>
                  <a:schemeClr val="tx2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pitchFamily="-65" charset="0"/>
              </a:defRPr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marL="0" lvl="0" indent="0" algn="l" rtl="0" eaLnBrk="0" fontAlgn="base" hangingPunct="0">
              <a:spcBef>
                <a:spcPts val="21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-65" charset="0"/>
              <a:buNone/>
            </a:pPr>
            <a:r>
              <a:rPr lang="en-GB" noProof="0"/>
              <a:t>Edit Master text styles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25F065E9-9176-4517-8949-270CDBD673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9" y="1700213"/>
            <a:ext cx="3492500" cy="1946996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866BB2C0-F580-417E-950C-0F5A80003C7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95775" y="1700213"/>
            <a:ext cx="3600450" cy="1946996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68BEB849-1749-4F87-AB60-53D1C5B2511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5613" y="1700213"/>
            <a:ext cx="3492500" cy="1946996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0BC40AB-518E-47C1-85C3-F375EDA748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3813175"/>
            <a:ext cx="3492500" cy="19558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lvl="0"/>
            <a:r>
              <a:rPr lang="en-GB" noProof="0" err="1"/>
              <a:t>Cliquez</a:t>
            </a:r>
            <a:r>
              <a:rPr lang="en-GB" noProof="0"/>
              <a:t> pour modifier les styles du </a:t>
            </a:r>
            <a:r>
              <a:rPr lang="en-GB" noProof="0" err="1"/>
              <a:t>texte</a:t>
            </a:r>
            <a:r>
              <a:rPr lang="en-GB" noProof="0"/>
              <a:t> du masque</a:t>
            </a:r>
          </a:p>
          <a:p>
            <a:pPr lvl="1"/>
            <a:r>
              <a:rPr lang="en-GB" noProof="0" err="1"/>
              <a:t>Deuxième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78D9560-0BAB-4859-9465-5F0D743AD8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95775" y="3813175"/>
            <a:ext cx="3600450" cy="194627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lvl="0"/>
            <a:r>
              <a:rPr lang="en-GB" noProof="0" err="1"/>
              <a:t>Cliquez</a:t>
            </a:r>
            <a:r>
              <a:rPr lang="en-GB" noProof="0"/>
              <a:t> pour modifier les styles du </a:t>
            </a:r>
            <a:r>
              <a:rPr lang="en-GB" noProof="0" err="1"/>
              <a:t>texte</a:t>
            </a:r>
            <a:r>
              <a:rPr lang="en-GB" noProof="0"/>
              <a:t> du masque</a:t>
            </a:r>
          </a:p>
          <a:p>
            <a:pPr lvl="1"/>
            <a:r>
              <a:rPr lang="en-GB" noProof="0" err="1"/>
              <a:t>Deuxième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5FF578-7C32-4C7B-9314-767499AE03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5613" y="3813175"/>
            <a:ext cx="3492500" cy="19558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lvl="0"/>
            <a:r>
              <a:rPr lang="en-GB" noProof="0"/>
              <a:t>Cliquez pour modifier les styles du texte du masque</a:t>
            </a:r>
          </a:p>
          <a:p>
            <a:pPr lvl="1"/>
            <a:r>
              <a:rPr lang="en-GB" noProof="0"/>
              <a:t>Deuxième niveau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DB2E960A-7410-1940-8BA7-41910D78C3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2489907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5D8BB-F7A6-4BD4-B6BE-A35B2413AD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err="1"/>
              <a:t>Modifiez</a:t>
            </a:r>
            <a:r>
              <a:rPr lang="en-GB" noProof="0"/>
              <a:t>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4ADBD2-5DC3-4DB0-BF5A-C2A476189F8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3888" y="1700213"/>
            <a:ext cx="5292726" cy="4068762"/>
          </a:xfrm>
        </p:spPr>
        <p:txBody>
          <a:bodyPr/>
          <a:lstStyle/>
          <a:p>
            <a:pPr lvl="0"/>
            <a:r>
              <a:rPr lang="en-GB" noProof="0" err="1"/>
              <a:t>Cliquez</a:t>
            </a:r>
            <a:r>
              <a:rPr lang="en-GB" noProof="0"/>
              <a:t> pour modifier les styles du </a:t>
            </a:r>
            <a:r>
              <a:rPr lang="en-GB" noProof="0" err="1"/>
              <a:t>texte</a:t>
            </a:r>
            <a:r>
              <a:rPr lang="en-GB" noProof="0"/>
              <a:t> du masque</a:t>
            </a:r>
          </a:p>
          <a:p>
            <a:pPr lvl="1"/>
            <a:r>
              <a:rPr lang="en-GB" noProof="0" err="1"/>
              <a:t>Deuxième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2"/>
            <a:r>
              <a:rPr lang="en-GB" noProof="0" err="1"/>
              <a:t>Troisième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3"/>
            <a:r>
              <a:rPr lang="en-GB" noProof="0" err="1"/>
              <a:t>Quatrième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4"/>
            <a:r>
              <a:rPr lang="en-GB" noProof="0" err="1"/>
              <a:t>Cinquième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43E058-30A9-46DA-9342-76BFB66E51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388" y="1700213"/>
            <a:ext cx="5292724" cy="4068762"/>
          </a:xfrm>
        </p:spPr>
        <p:txBody>
          <a:bodyPr/>
          <a:lstStyle/>
          <a:p>
            <a:pPr lvl="0"/>
            <a:r>
              <a:rPr lang="en-GB" noProof="0" err="1"/>
              <a:t>Cliquez</a:t>
            </a:r>
            <a:r>
              <a:rPr lang="en-GB" noProof="0"/>
              <a:t> pour modifier les styles du </a:t>
            </a:r>
            <a:r>
              <a:rPr lang="en-GB" noProof="0" err="1"/>
              <a:t>texte</a:t>
            </a:r>
            <a:r>
              <a:rPr lang="en-GB" noProof="0"/>
              <a:t> du masque</a:t>
            </a:r>
          </a:p>
          <a:p>
            <a:pPr lvl="1"/>
            <a:r>
              <a:rPr lang="en-GB" noProof="0" err="1"/>
              <a:t>Deuxième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2"/>
            <a:r>
              <a:rPr lang="en-GB" noProof="0" err="1"/>
              <a:t>Troisième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3"/>
            <a:r>
              <a:rPr lang="en-GB" noProof="0" err="1"/>
              <a:t>Quatrième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4"/>
            <a:r>
              <a:rPr lang="en-GB" noProof="0" err="1"/>
              <a:t>Cinquième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544BEB3-F954-4F4B-BD18-ACB5F337E1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1087789"/>
            <a:ext cx="10944224" cy="40011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2600" dirty="0">
                <a:solidFill>
                  <a:schemeClr val="tx2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pitchFamily="-65" charset="0"/>
              </a:defRPr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marL="0" lvl="0" indent="0" algn="l" rtl="0" eaLnBrk="0" fontAlgn="base" hangingPunct="0">
              <a:spcBef>
                <a:spcPts val="21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itchFamily="-65" charset="0"/>
              <a:buNone/>
            </a:pPr>
            <a:r>
              <a:rPr lang="en-GB" noProof="0"/>
              <a:t>Edit Master text styles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C6A97DE2-837F-9C49-A7BB-615995C7FA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noProof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223B7A73-016B-CC43-8EFE-EA03B740041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6A0D54E0-F289-FD45-8ED4-A156C61CB8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9625" y="6096625"/>
            <a:ext cx="9709575" cy="371475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241200" indent="0">
              <a:buNone/>
              <a:defRPr/>
            </a:lvl2pPr>
            <a:lvl3pPr marL="482400" indent="0">
              <a:buNone/>
              <a:defRPr/>
            </a:lvl3pPr>
            <a:lvl4pPr marL="723600" indent="0">
              <a:buNone/>
              <a:defRPr/>
            </a:lvl4pPr>
            <a:lvl5pPr marL="964800" indent="0">
              <a:buNone/>
              <a:defRPr/>
            </a:lvl5pPr>
          </a:lstStyle>
          <a:p>
            <a:pPr lvl="0"/>
            <a:r>
              <a:rPr lang="en-GB" noProof="0"/>
              <a:t>Insert here your notes and references if needed.</a:t>
            </a:r>
          </a:p>
        </p:txBody>
      </p:sp>
    </p:spTree>
    <p:extLst>
      <p:ext uri="{BB962C8B-B14F-4D97-AF65-F5344CB8AC3E}">
        <p14:creationId xmlns:p14="http://schemas.microsoft.com/office/powerpoint/2010/main" val="2881045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7BF30C5-5E32-4496-BFE9-558EF8D7D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65125"/>
            <a:ext cx="10944225" cy="684357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en-GB" noProof="0" err="1"/>
              <a:t>Modifiez</a:t>
            </a:r>
            <a:r>
              <a:rPr lang="en-GB" noProof="0"/>
              <a:t>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DCD8C3-7BF7-43B5-B94A-F094507EF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414606"/>
            <a:ext cx="10944225" cy="4354369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GB" noProof="0" err="1"/>
              <a:t>Cliquez</a:t>
            </a:r>
            <a:r>
              <a:rPr lang="en-GB" noProof="0"/>
              <a:t> pour modifier les styles du </a:t>
            </a:r>
            <a:r>
              <a:rPr lang="en-GB" noProof="0" err="1"/>
              <a:t>texte</a:t>
            </a:r>
            <a:r>
              <a:rPr lang="en-GB" noProof="0"/>
              <a:t> du masque</a:t>
            </a:r>
          </a:p>
          <a:p>
            <a:pPr lvl="1"/>
            <a:r>
              <a:rPr lang="en-GB" noProof="0" err="1"/>
              <a:t>Deuxième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2"/>
            <a:r>
              <a:rPr lang="en-GB" noProof="0" err="1"/>
              <a:t>Troisième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3"/>
            <a:r>
              <a:rPr lang="en-GB" noProof="0" err="1"/>
              <a:t>Quatrième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  <a:p>
            <a:pPr lvl="4"/>
            <a:r>
              <a:rPr lang="en-GB" noProof="0" err="1"/>
              <a:t>Cinquième</a:t>
            </a:r>
            <a:r>
              <a:rPr lang="en-GB" noProof="0"/>
              <a:t> </a:t>
            </a:r>
            <a:r>
              <a:rPr lang="en-GB" noProof="0" err="1"/>
              <a:t>niveau</a:t>
            </a:r>
            <a:endParaRPr lang="en-GB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9D6721-80CE-44ED-A354-8974317C43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792" y="6549592"/>
            <a:ext cx="2743200" cy="2980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8CE00A-5D1F-440F-8771-1693A3D81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1538" y="6581949"/>
            <a:ext cx="640462" cy="2876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830446B-4C1B-488A-AF43-F715FC8527F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7690443-161D-BF4C-8C8B-2C071A183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662" y="-24235"/>
            <a:ext cx="1163257" cy="6893810"/>
          </a:xfrm>
          <a:prstGeom prst="rect">
            <a:avLst/>
          </a:prstGeom>
          <a:effectLst>
            <a:outerShdw blurRad="114300" dist="38100" dir="2700000" algn="tl" rotWithShape="0">
              <a:prstClr val="black">
                <a:alpha val="19000"/>
              </a:prstClr>
            </a:outerShdw>
          </a:effectLst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FAD6DAC4-0012-F449-B330-EFECDEC3A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9083" y="6141873"/>
            <a:ext cx="9818976" cy="336116"/>
          </a:xfrm>
          <a:prstGeom prst="rect">
            <a:avLst/>
          </a:prstGeom>
        </p:spPr>
        <p:txBody>
          <a:bodyPr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GB"/>
              <a:t>Notes and references</a:t>
            </a:r>
          </a:p>
        </p:txBody>
      </p:sp>
    </p:spTree>
    <p:extLst>
      <p:ext uri="{BB962C8B-B14F-4D97-AF65-F5344CB8AC3E}">
        <p14:creationId xmlns:p14="http://schemas.microsoft.com/office/powerpoint/2010/main" val="4165347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0" r:id="rId3"/>
    <p:sldLayoutId id="2147483674" r:id="rId4"/>
    <p:sldLayoutId id="2147483664" r:id="rId5"/>
    <p:sldLayoutId id="2147483665" r:id="rId6"/>
    <p:sldLayoutId id="2147483666" r:id="rId7"/>
    <p:sldLayoutId id="2147483671" r:id="rId8"/>
    <p:sldLayoutId id="2147483652" r:id="rId9"/>
    <p:sldLayoutId id="2147483654" r:id="rId10"/>
    <p:sldLayoutId id="2147483675" r:id="rId11"/>
    <p:sldLayoutId id="2147483676" r:id="rId12"/>
    <p:sldLayoutId id="2147483679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9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3"/>
        </a:buClr>
        <a:buFont typeface="Police système Courant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1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2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93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90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3727" userDrawn="1">
          <p15:clr>
            <a:srgbClr val="F26B43"/>
          </p15:clr>
        </p15:guide>
        <p15:guide id="5" pos="3953" userDrawn="1">
          <p15:clr>
            <a:srgbClr val="F26B43"/>
          </p15:clr>
        </p15:guide>
        <p15:guide id="6" pos="7287" userDrawn="1">
          <p15:clr>
            <a:srgbClr val="F26B43"/>
          </p15:clr>
        </p15:guide>
        <p15:guide id="7" orient="horz" pos="232" userDrawn="1">
          <p15:clr>
            <a:srgbClr val="F26B43"/>
          </p15:clr>
        </p15:guide>
        <p15:guide id="8" orient="horz" pos="663" userDrawn="1">
          <p15:clr>
            <a:srgbClr val="F26B43"/>
          </p15:clr>
        </p15:guide>
        <p15:guide id="10" orient="horz" pos="1071" userDrawn="1">
          <p15:clr>
            <a:srgbClr val="F26B43"/>
          </p15:clr>
        </p15:guide>
        <p15:guide id="11" orient="horz" pos="3634" userDrawn="1">
          <p15:clr>
            <a:srgbClr val="F26B43"/>
          </p15:clr>
        </p15:guide>
        <p15:guide id="12" orient="horz" pos="3748" userDrawn="1">
          <p15:clr>
            <a:srgbClr val="F26B43"/>
          </p15:clr>
        </p15:guide>
        <p15:guide id="13" pos="393" userDrawn="1">
          <p15:clr>
            <a:srgbClr val="F26B43"/>
          </p15:clr>
        </p15:guide>
        <p15:guide id="14" pos="2593" userDrawn="1">
          <p15:clr>
            <a:srgbClr val="F26B43"/>
          </p15:clr>
        </p15:guide>
        <p15:guide id="15" pos="2706" userDrawn="1">
          <p15:clr>
            <a:srgbClr val="F26B43"/>
          </p15:clr>
        </p15:guide>
        <p15:guide id="16" pos="4974" userDrawn="1">
          <p15:clr>
            <a:srgbClr val="F26B43"/>
          </p15:clr>
        </p15:guide>
        <p15:guide id="17" pos="508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418E4-1C13-4BA5-9F99-F8304D2A21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0"/>
              <a:t>Cefic Facts and Figures 2025</a:t>
            </a:r>
            <a:endParaRPr lang="en-GB"/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66FB7B9E-1E0F-534F-9A68-2F855FF12D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Dr Moncef Hadhri</a:t>
            </a:r>
          </a:p>
          <a:p>
            <a:r>
              <a:rPr lang="en-US"/>
              <a:t>Catherine </a:t>
            </a:r>
            <a:r>
              <a:rPr lang="en-US" err="1"/>
              <a:t>Tuerlinckx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0269C9-074F-4983-8AFC-40E93D34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4036" y="6356350"/>
            <a:ext cx="8070884" cy="365125"/>
          </a:xfrm>
        </p:spPr>
        <p:txBody>
          <a:bodyPr/>
          <a:lstStyle/>
          <a:p>
            <a:r>
              <a:rPr lang="en-GB"/>
              <a:t>The European Chemical Industry Council, AISBL – Rue </a:t>
            </a:r>
            <a:r>
              <a:rPr lang="en-GB" err="1"/>
              <a:t>Belliard</a:t>
            </a:r>
            <a:r>
              <a:rPr lang="en-GB"/>
              <a:t>, 40 - 1040 Brussels – Belgium</a:t>
            </a:r>
          </a:p>
          <a:p>
            <a:r>
              <a:rPr lang="en-GB"/>
              <a:t>Transparency Register n°64879142323-90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45EA33-173A-784C-954E-F7035124C57F}"/>
              </a:ext>
            </a:extLst>
          </p:cNvPr>
          <p:cNvSpPr/>
          <p:nvPr/>
        </p:nvSpPr>
        <p:spPr>
          <a:xfrm>
            <a:off x="-86810" y="-177815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>
                <a:solidFill>
                  <a:srgbClr val="FF0000"/>
                </a:solidFill>
              </a:rPr>
              <a:t>To replace the background image: </a:t>
            </a:r>
          </a:p>
          <a:p>
            <a:r>
              <a:rPr lang="en-GB">
                <a:solidFill>
                  <a:srgbClr val="FF0000"/>
                </a:solidFill>
              </a:rPr>
              <a:t>1/Go to Slide Master (Menu “View”)</a:t>
            </a:r>
          </a:p>
          <a:p>
            <a:r>
              <a:rPr lang="en-GB">
                <a:solidFill>
                  <a:srgbClr val="FF0000"/>
                </a:solidFill>
              </a:rPr>
              <a:t>2/Right-click on the image</a:t>
            </a:r>
          </a:p>
          <a:p>
            <a:r>
              <a:rPr lang="en-GB">
                <a:solidFill>
                  <a:srgbClr val="FF0000"/>
                </a:solidFill>
              </a:rPr>
              <a:t>3/Select “Replace image…”</a:t>
            </a:r>
          </a:p>
          <a:p>
            <a:r>
              <a:rPr lang="en-GB">
                <a:solidFill>
                  <a:srgbClr val="FF0000"/>
                </a:solidFill>
              </a:rPr>
              <a:t>4/Close the Slide Master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F7C88BB-1B19-764B-B218-BFFAE49551BB}"/>
              </a:ext>
            </a:extLst>
          </p:cNvPr>
          <p:cNvCxnSpPr/>
          <p:nvPr/>
        </p:nvCxnSpPr>
        <p:spPr>
          <a:xfrm>
            <a:off x="5616000" y="6232430"/>
            <a:ext cx="0" cy="42424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Hands holding a molecule symbol&#10;&#10;AI-generated content may be incorrect.">
            <a:extLst>
              <a:ext uri="{FF2B5EF4-FFF2-40B4-BE49-F238E27FC236}">
                <a16:creationId xmlns:a16="http://schemas.microsoft.com/office/drawing/2014/main" id="{F8705095-6742-15AA-C7B8-ACCB2DBF6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232" y="6282552"/>
            <a:ext cx="342768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46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C319B-029A-EEC1-7D9B-FCFA3492D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3B445-000D-8891-96B9-60B6F586E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Global chemical sales 2024 are 3.6 times higher than in 2004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285B5-5772-1676-12C9-8C3DB30F34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10</a:t>
            </a:fld>
            <a:endParaRPr lang="en-GB" noProof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5B94C7-8657-0A7E-91DC-3CF4C3BBB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442" y="1068821"/>
            <a:ext cx="8739144" cy="569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80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418E4-1C13-4BA5-9F99-F8304D2A2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4517" y="1359570"/>
            <a:ext cx="6253655" cy="2387600"/>
          </a:xfrm>
        </p:spPr>
        <p:txBody>
          <a:bodyPr>
            <a:normAutofit/>
          </a:bodyPr>
          <a:lstStyle/>
          <a:p>
            <a:r>
              <a:rPr lang="fr-BE" sz="3600"/>
              <a:t>2. Trade </a:t>
            </a:r>
            <a:r>
              <a:rPr lang="fr-BE" sz="3600" err="1"/>
              <a:t>Development</a:t>
            </a:r>
            <a:r>
              <a:rPr lang="fr-BE" sz="3600"/>
              <a:t> </a:t>
            </a:r>
            <a:endParaRPr lang="en-US" sz="360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0269C9-074F-4983-8AFC-40E93D34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3998" y="4779818"/>
            <a:ext cx="10522227" cy="1941657"/>
          </a:xfrm>
        </p:spPr>
        <p:txBody>
          <a:bodyPr/>
          <a:lstStyle/>
          <a:p>
            <a:r>
              <a:rPr lang="en-US" sz="2000"/>
              <a:t>The European Chemical Industry Council, AISBL – Rue </a:t>
            </a:r>
            <a:r>
              <a:rPr lang="en-US" sz="2000" err="1"/>
              <a:t>Belliard</a:t>
            </a:r>
            <a:r>
              <a:rPr lang="en-US" sz="2000"/>
              <a:t>, 40 - 1040 Brussels – Belgium - </a:t>
            </a:r>
            <a:r>
              <a:rPr lang="fr-BE" sz="2000" err="1"/>
              <a:t>Transparency</a:t>
            </a:r>
            <a:r>
              <a:rPr lang="fr-BE" sz="2000"/>
              <a:t> </a:t>
            </a:r>
            <a:r>
              <a:rPr lang="fr-BE" sz="2000" err="1"/>
              <a:t>Register</a:t>
            </a:r>
            <a:r>
              <a:rPr lang="fr-BE" sz="2000"/>
              <a:t> n°64879142323-90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427EE7F-0DDB-4C71-8B1A-D5C44E3C15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6922" y="-26123"/>
            <a:ext cx="3835078" cy="6898820"/>
          </a:xfrm>
        </p:spPr>
      </p:pic>
    </p:spTree>
    <p:extLst>
      <p:ext uri="{BB962C8B-B14F-4D97-AF65-F5344CB8AC3E}">
        <p14:creationId xmlns:p14="http://schemas.microsoft.com/office/powerpoint/2010/main" val="1007389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22FDA-0788-A8BD-A21E-0FAA15672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56995-F792-11F0-5EDC-0C9134A0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256266"/>
            <a:ext cx="10944225" cy="684357"/>
          </a:xfrm>
        </p:spPr>
        <p:txBody>
          <a:bodyPr>
            <a:noAutofit/>
          </a:bodyPr>
          <a:lstStyle/>
          <a:p>
            <a:r>
              <a:rPr lang="en-US" dirty="0"/>
              <a:t>Chemicals* are a key contributor to EU27's trade balance (€47 bn)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EA545-06CB-9B33-C1D2-0DEC485E24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12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1E6D48-FFC6-C37E-6C98-D158A0ED5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/>
              <a:t>Source: Cefic </a:t>
            </a:r>
            <a:r>
              <a:rPr lang="fr-BE" dirty="0" err="1"/>
              <a:t>analysis</a:t>
            </a:r>
            <a:r>
              <a:rPr lang="fr-BE" dirty="0"/>
              <a:t> </a:t>
            </a:r>
            <a:r>
              <a:rPr lang="fr-BE" dirty="0" err="1"/>
              <a:t>based</a:t>
            </a:r>
            <a:r>
              <a:rPr lang="fr-BE" dirty="0"/>
              <a:t> on Eurostat data, *Nace 20 </a:t>
            </a:r>
            <a:r>
              <a:rPr lang="fr-BE" dirty="0" err="1"/>
              <a:t>only</a:t>
            </a:r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DE56A5-E4F2-3924-1BAA-95BB28AB8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598" y="934729"/>
            <a:ext cx="7990602" cy="526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75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A6485-49E4-C7E9-AC94-A9D83B587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A5DF4-FB06-1CE7-9D9D-21AF37EB4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EU27 chemical* trade surplus slightly above pre-crisis levels (2014-2019)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CF0EF-91B3-760B-3F12-025CD0F453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13</a:t>
            </a:fld>
            <a:endParaRPr lang="en-GB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6CC7477-608B-8028-7D30-4B3049C80B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9625" y="6096625"/>
            <a:ext cx="9709575" cy="371475"/>
          </a:xfrm>
        </p:spPr>
        <p:txBody>
          <a:bodyPr/>
          <a:lstStyle/>
          <a:p>
            <a:r>
              <a:rPr lang="fr-BE" dirty="0"/>
              <a:t>Source: Cefic </a:t>
            </a:r>
            <a:r>
              <a:rPr lang="fr-BE" dirty="0" err="1"/>
              <a:t>analysis</a:t>
            </a:r>
            <a:r>
              <a:rPr lang="fr-BE" dirty="0"/>
              <a:t> </a:t>
            </a:r>
            <a:r>
              <a:rPr lang="fr-BE" dirty="0" err="1"/>
              <a:t>based</a:t>
            </a:r>
            <a:r>
              <a:rPr lang="fr-BE" dirty="0"/>
              <a:t> on Eurostat data, *Nace 20 </a:t>
            </a:r>
            <a:r>
              <a:rPr lang="fr-BE" dirty="0" err="1"/>
              <a:t>only</a:t>
            </a:r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174F85-BCB4-B902-252E-2F671C8BD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327" y="764087"/>
            <a:ext cx="7956912" cy="534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5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9DD84-1AD1-2868-60B6-3833E5537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FEC36-F2C9-2B20-D79E-55AF5828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Specialty chemicals* dominates export &amp; petrochemicals dominates import in 2024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5165C-E5B2-6041-8113-CCEBC2524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14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44C102-D701-B54D-A715-9E79D83F50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/>
              <a:t>Source: Cefic Chemdata International, *Nace 20 </a:t>
            </a:r>
            <a:r>
              <a:rPr lang="fr-BE" dirty="0" err="1"/>
              <a:t>only</a:t>
            </a:r>
            <a:endParaRPr lang="en-B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CBE65B-6DE1-1B94-F38D-D0EAA5C7D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088" y="983720"/>
            <a:ext cx="8155444" cy="511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744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153E-FE06-F747-E5AC-4211CE5A5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690D4-E136-F8B6-08DE-23A5B5979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In 2024, US remains the primary export* country for the EU27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AD1BA-9D91-CE57-8F62-EE4D2BF870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15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66CC76-2EB3-EFE2-33E8-46D9039CA5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/>
              <a:t>Source: Cefic </a:t>
            </a:r>
            <a:r>
              <a:rPr lang="fr-BE" dirty="0" err="1"/>
              <a:t>analysis</a:t>
            </a:r>
            <a:r>
              <a:rPr lang="fr-BE" dirty="0"/>
              <a:t> </a:t>
            </a:r>
            <a:r>
              <a:rPr lang="fr-BE" dirty="0" err="1"/>
              <a:t>based</a:t>
            </a:r>
            <a:r>
              <a:rPr lang="fr-BE" dirty="0"/>
              <a:t> on Eurostat data, *Nace 20 </a:t>
            </a:r>
            <a:r>
              <a:rPr lang="fr-BE" dirty="0" err="1"/>
              <a:t>only</a:t>
            </a:r>
            <a:endParaRPr lang="en-B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576727-40E6-F6A1-F84B-E784A0ACC493}"/>
              </a:ext>
            </a:extLst>
          </p:cNvPr>
          <p:cNvSpPr txBox="1"/>
          <p:nvPr/>
        </p:nvSpPr>
        <p:spPr>
          <a:xfrm>
            <a:off x="2929270" y="3005101"/>
            <a:ext cx="61775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 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D8B6F1-86D3-E16E-F962-CBA5A6006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3" y="1131130"/>
            <a:ext cx="9121173" cy="488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21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E747A-A6E4-1BEA-750A-0F63B46D3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BF3F3-3703-0404-969F-53374524A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In 2024, China is now the primary import* country for the EU27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1B79-68A7-6270-728A-78CF96FC74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16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D6309B-D6FF-16BF-0385-9FFA60B341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/>
              <a:t>Source: Cefic </a:t>
            </a:r>
            <a:r>
              <a:rPr lang="fr-BE" dirty="0" err="1"/>
              <a:t>analysis</a:t>
            </a:r>
            <a:r>
              <a:rPr lang="fr-BE" dirty="0"/>
              <a:t> </a:t>
            </a:r>
            <a:r>
              <a:rPr lang="fr-BE" dirty="0" err="1"/>
              <a:t>based</a:t>
            </a:r>
            <a:r>
              <a:rPr lang="fr-BE" dirty="0"/>
              <a:t> on Eurostat data, *Nace 20 </a:t>
            </a:r>
            <a:r>
              <a:rPr lang="fr-BE" dirty="0" err="1"/>
              <a:t>only</a:t>
            </a:r>
            <a:endParaRPr lang="en-B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D16881-8651-B217-7376-7BD6DDA0BE73}"/>
              </a:ext>
            </a:extLst>
          </p:cNvPr>
          <p:cNvSpPr txBox="1"/>
          <p:nvPr/>
        </p:nvSpPr>
        <p:spPr>
          <a:xfrm>
            <a:off x="2929270" y="3005101"/>
            <a:ext cx="61775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 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E02772-D94C-C824-B40E-EC84CD6B2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261" y="1078909"/>
            <a:ext cx="9164779" cy="501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94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5EFF8-D43F-25DC-048B-3BD8EA76F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F7461-8918-4499-5A78-B20EB195D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Share of imports in EU27 market* grew significantly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9D5EB-689E-138A-6886-8508906860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17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798351-20E0-A3D6-162B-14F61C9B72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/>
              <a:t>Source: Cefic Chemdata International, *Nace 20 </a:t>
            </a:r>
            <a:r>
              <a:rPr lang="fr-BE" dirty="0" err="1"/>
              <a:t>only</a:t>
            </a:r>
            <a:endParaRPr lang="en-B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0753A1-B9E7-6183-CA37-BDF63F2D4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6" y="1473163"/>
            <a:ext cx="5610131" cy="37465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DA35F0-5345-2150-3433-5E731251B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578" y="1471808"/>
            <a:ext cx="5610132" cy="372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41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9C3CF-A9FB-C7FF-975E-A1AE3B7D4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73521-F09A-18A9-81AC-E89931512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Europe has lost ground both domestically and globally*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7DC80-2FCD-2084-F286-0787CBE21F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18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1BA1A0-51CE-FB26-E1AB-5B76FEEFD0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9625" y="6106899"/>
            <a:ext cx="9709575" cy="371475"/>
          </a:xfrm>
        </p:spPr>
        <p:txBody>
          <a:bodyPr/>
          <a:lstStyle/>
          <a:p>
            <a:r>
              <a:rPr lang="fr-BE" dirty="0"/>
              <a:t>Source: Cefic Chemdata International, *Nace 20 </a:t>
            </a:r>
            <a:r>
              <a:rPr lang="fr-BE" dirty="0" err="1"/>
              <a:t>only</a:t>
            </a:r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411E05-4B94-9028-2C65-061D0D9F2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800" y="1177446"/>
            <a:ext cx="9853208" cy="492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85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764C9-2C76-3C03-D54E-6354E611A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B76B7-0FDD-E71D-CB45-77A527440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China’s share of global chemical* exports continues to rise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25D1B5-F6D7-6C17-4C59-21BB95A83C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19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2313D7-A4C1-CF7B-3D72-099CACF27E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/>
              <a:t>Source: Cefic Chemdata International, *Nace 20 </a:t>
            </a:r>
            <a:r>
              <a:rPr lang="fr-BE" dirty="0" err="1"/>
              <a:t>only</a:t>
            </a:r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BF2DF6-C4A8-9E1F-633D-4A7745AF3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46" y="1547474"/>
            <a:ext cx="5825237" cy="36993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7E29ED-FA7E-0DA0-AA5F-F6B0487AA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184" y="1547474"/>
            <a:ext cx="5825236" cy="376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35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418E4-1C13-4BA5-9F99-F8304D2A2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4517" y="1350861"/>
            <a:ext cx="6253655" cy="2387600"/>
          </a:xfrm>
        </p:spPr>
        <p:txBody>
          <a:bodyPr>
            <a:normAutofit/>
          </a:bodyPr>
          <a:lstStyle/>
          <a:p>
            <a:r>
              <a:rPr lang="fr-BE" sz="3600" b="0"/>
              <a:t>1. Profile - key </a:t>
            </a:r>
            <a:r>
              <a:rPr lang="fr-BE" sz="3600"/>
              <a:t>figures </a:t>
            </a:r>
            <a:endParaRPr lang="en-US" sz="360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0269C9-074F-4983-8AFC-40E93D34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900"/>
              <a:t>The European Chemical Industry Council, AISBL – Rue </a:t>
            </a:r>
            <a:r>
              <a:rPr lang="en-US" sz="900" err="1"/>
              <a:t>Belliard</a:t>
            </a:r>
            <a:r>
              <a:rPr lang="en-US" sz="900"/>
              <a:t>, 40 - 1040 Brussels – Belgium - </a:t>
            </a:r>
            <a:r>
              <a:rPr lang="fr-BE" sz="900" err="1"/>
              <a:t>Transparency</a:t>
            </a:r>
            <a:r>
              <a:rPr lang="fr-BE" sz="900"/>
              <a:t> </a:t>
            </a:r>
            <a:r>
              <a:rPr lang="fr-BE" sz="900" err="1"/>
              <a:t>Register</a:t>
            </a:r>
            <a:r>
              <a:rPr lang="fr-BE" sz="900"/>
              <a:t> n°64879142323-90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427EE7F-0DDB-4C71-8B1A-D5C44E3C15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6922" y="-26124"/>
            <a:ext cx="3835078" cy="6879771"/>
          </a:xfrm>
        </p:spPr>
      </p:pic>
    </p:spTree>
    <p:extLst>
      <p:ext uri="{BB962C8B-B14F-4D97-AF65-F5344CB8AC3E}">
        <p14:creationId xmlns:p14="http://schemas.microsoft.com/office/powerpoint/2010/main" val="2285206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1D4CD-D68B-9B50-1A9C-60CDC70C1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/>
              <a:t>The trade position of upstream sub-sectors* shows signs of serious deterioration</a:t>
            </a:r>
            <a:endParaRPr lang="en-B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635122-1FEC-7C34-F5D2-AB76079FC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Eurostat and Cefic Analysis</a:t>
            </a:r>
            <a:r>
              <a:rPr lang="fr-BE" dirty="0"/>
              <a:t>, *Nace 20 </a:t>
            </a:r>
            <a:r>
              <a:rPr lang="fr-BE" dirty="0" err="1"/>
              <a:t>only</a:t>
            </a:r>
            <a:endParaRPr lang="en-B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A83EF-CD13-4AC5-E258-EEC903D8A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0446B-4C1B-488A-AF43-F715FC8527F7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3419AB-59E5-47F1-FF13-6B17D803B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425" y="1768829"/>
            <a:ext cx="10472113" cy="40937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DB9DAE-B0FA-F10D-6DB8-377E94CD7505}"/>
              </a:ext>
            </a:extLst>
          </p:cNvPr>
          <p:cNvSpPr txBox="1"/>
          <p:nvPr/>
        </p:nvSpPr>
        <p:spPr>
          <a:xfrm>
            <a:off x="1252603" y="1276189"/>
            <a:ext cx="5699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/>
              <a:t>Extra-EU27 </a:t>
            </a:r>
            <a:r>
              <a:rPr lang="fr-BE" b="1" dirty="0" err="1"/>
              <a:t>trade</a:t>
            </a:r>
            <a:r>
              <a:rPr lang="fr-BE" b="1" dirty="0"/>
              <a:t> </a:t>
            </a:r>
            <a:r>
              <a:rPr lang="fr-BE" b="1" dirty="0" err="1"/>
              <a:t>analysis</a:t>
            </a:r>
            <a:r>
              <a:rPr lang="fr-BE" b="1" dirty="0"/>
              <a:t> (2022-2024) versus (2014-2019)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308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418E4-1C13-4BA5-9F99-F8304D2A2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0134" y="1368279"/>
            <a:ext cx="7254240" cy="2387600"/>
          </a:xfrm>
        </p:spPr>
        <p:txBody>
          <a:bodyPr>
            <a:normAutofit/>
          </a:bodyPr>
          <a:lstStyle/>
          <a:p>
            <a:r>
              <a:rPr lang="fr-BE" sz="3600"/>
              <a:t>3. </a:t>
            </a:r>
            <a:r>
              <a:rPr lang="fr-BE" sz="3600" err="1"/>
              <a:t>Growth</a:t>
            </a:r>
            <a:r>
              <a:rPr lang="fr-BE" sz="3600"/>
              <a:t> and </a:t>
            </a:r>
            <a:r>
              <a:rPr lang="fr-BE" sz="3600" err="1"/>
              <a:t>Competitiveness</a:t>
            </a:r>
            <a:r>
              <a:rPr lang="fr-BE" sz="3600"/>
              <a:t> </a:t>
            </a:r>
            <a:endParaRPr lang="en-US" sz="360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0269C9-074F-4983-8AFC-40E93D34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900"/>
              <a:t>The European Chemical Industry Council, AISBL – Rue </a:t>
            </a:r>
            <a:r>
              <a:rPr lang="en-US" sz="900" err="1"/>
              <a:t>Belliard</a:t>
            </a:r>
            <a:r>
              <a:rPr lang="en-US" sz="900"/>
              <a:t>, 40 - 1040 Brussels – Belgium - </a:t>
            </a:r>
            <a:r>
              <a:rPr lang="fr-BE" sz="900" err="1"/>
              <a:t>Transparency</a:t>
            </a:r>
            <a:r>
              <a:rPr lang="fr-BE" sz="900"/>
              <a:t> </a:t>
            </a:r>
            <a:r>
              <a:rPr lang="fr-BE" sz="900" err="1"/>
              <a:t>Register</a:t>
            </a:r>
            <a:r>
              <a:rPr lang="fr-BE" sz="900"/>
              <a:t> n°64879142323-90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427EE7F-0DDB-4C71-8B1A-D5C44E3C15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6922" y="-43541"/>
            <a:ext cx="3835078" cy="6908133"/>
          </a:xfrm>
        </p:spPr>
      </p:pic>
    </p:spTree>
    <p:extLst>
      <p:ext uri="{BB962C8B-B14F-4D97-AF65-F5344CB8AC3E}">
        <p14:creationId xmlns:p14="http://schemas.microsoft.com/office/powerpoint/2010/main" val="3100137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1CB5C-E9A3-BA45-1513-4CFE3D951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EAC66-E76C-8500-04D0-E88ABA3EA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/>
              <a:t>EU27 chemical output remains a key concern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348DC-174B-3245-AB18-940DDCC209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22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DB39F2-DD2A-194A-0934-8D371A3E46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/>
              <a:t>Source: Cefic </a:t>
            </a:r>
            <a:r>
              <a:rPr lang="fr-BE" dirty="0" err="1"/>
              <a:t>analysis</a:t>
            </a:r>
            <a:r>
              <a:rPr lang="fr-BE" dirty="0"/>
              <a:t> </a:t>
            </a:r>
            <a:r>
              <a:rPr lang="fr-BE" dirty="0" err="1"/>
              <a:t>based</a:t>
            </a:r>
            <a:r>
              <a:rPr lang="fr-BE" dirty="0"/>
              <a:t> on Eurostat data, *2025 (Jan-Sep)</a:t>
            </a:r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CDB7AC-87D4-46FD-86CD-D26B2EB19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447" y="1092588"/>
            <a:ext cx="7423057" cy="508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22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E01A2-4812-5893-93C9-E86D94D60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3870D-8720-7CCD-37A9-00B03FB04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noProof="0" dirty="0"/>
              <a:t>EU27 </a:t>
            </a:r>
            <a:r>
              <a:rPr lang="en-GB" dirty="0"/>
              <a:t>chemical</a:t>
            </a:r>
            <a:r>
              <a:rPr lang="en-GB" noProof="0" dirty="0"/>
              <a:t> capacity utilisation remains steadily low (74%)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DA5FB-63E5-7684-D372-D3C583E6BD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23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8EED08-EE91-EC01-9C10-8E117E393B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analysis</a:t>
            </a:r>
            <a:r>
              <a:rPr lang="fr-BE"/>
              <a:t> </a:t>
            </a:r>
            <a:r>
              <a:rPr lang="fr-BE" err="1"/>
              <a:t>based</a:t>
            </a:r>
            <a:r>
              <a:rPr lang="fr-BE"/>
              <a:t> on Eurostat data</a:t>
            </a:r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EF8134-0491-28B3-E6C9-DDDF63D40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23" y="1404531"/>
            <a:ext cx="5852540" cy="39431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DF972F-1D4C-5A99-9398-45B73FA6D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223" y="1489468"/>
            <a:ext cx="5692577" cy="377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41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B23E-F965-5C73-8649-11399C5A8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69FCC-6E5A-96DE-5D44-F0B2524F2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EU27 chemical industry lacks a strong domestic demand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E10D6-97D8-90BB-3AD3-4EDE068F36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24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5DDAB-160C-DA59-29FE-C5B74988B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analysis</a:t>
            </a:r>
            <a:r>
              <a:rPr lang="fr-BE"/>
              <a:t> </a:t>
            </a:r>
            <a:r>
              <a:rPr lang="fr-BE" err="1"/>
              <a:t>based</a:t>
            </a:r>
            <a:r>
              <a:rPr lang="fr-BE"/>
              <a:t> on Eurostat data</a:t>
            </a:r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59CE99-25FD-3C4F-61EA-15CA0A3D3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05" y="1567108"/>
            <a:ext cx="5927800" cy="39367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B7B00D-EDB5-EF6C-2F98-BC4A66EE7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105" y="1569882"/>
            <a:ext cx="5927800" cy="395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370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FB854-0E17-38EC-C42B-04C2E20DB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3D1B-6E61-F4E7-8045-167AF1C0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Weak demand continues to weigh on EU27 chemical production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BED4F-8BE4-F83A-F664-A4025F6AAD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25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6B02FD-9D09-8DD3-4921-896A03121C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analysis</a:t>
            </a:r>
            <a:r>
              <a:rPr lang="fr-BE"/>
              <a:t> </a:t>
            </a:r>
            <a:r>
              <a:rPr lang="fr-BE" err="1"/>
              <a:t>based</a:t>
            </a:r>
            <a:r>
              <a:rPr lang="fr-BE"/>
              <a:t> on Eurostat data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F0F8D3-D87A-316D-D8ED-4EC4616B4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539" y="1164921"/>
            <a:ext cx="7849960" cy="493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35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BC6DC-B821-35B7-AB73-FA28FE667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F2795-7784-F521-63F5-F4C93320C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uFill>
                  <a:solidFill>
                    <a:srgbClr val="528F2A"/>
                  </a:solidFill>
                </a:uFill>
                <a:latin typeface="Calibri (Headings)"/>
                <a:ea typeface="Arial Unicode MS"/>
                <a:cs typeface="Poppins" panose="00000500000000000000" pitchFamily="2" charset="0"/>
              </a:rPr>
              <a:t>2022-2025*: </a:t>
            </a:r>
            <a:r>
              <a:rPr lang="en-GB" dirty="0">
                <a:uFill>
                  <a:solidFill>
                    <a:srgbClr val="528F2A"/>
                  </a:solidFill>
                </a:uFill>
                <a:latin typeface="Calibri (Headings)"/>
                <a:ea typeface="Arial Unicode MS"/>
                <a:cs typeface="Poppins" panose="00000500000000000000" pitchFamily="2" charset="0"/>
              </a:rPr>
              <a:t>Different across Europe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F7ADA-5153-1C7B-808F-BD26B58287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26</a:t>
            </a:fld>
            <a:endParaRPr lang="en-GB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2C3129-537B-9565-2335-D83B57D13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805" y="1217329"/>
            <a:ext cx="8306387" cy="519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82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9C0F-BBC9-CAA8-E324-A0E7D5F3E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A4D89-983F-63B4-EBDB-50E7EEBED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Employment in Europe faces increasing competition from Asia, particularly China and India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6AEBBB-B8F8-C1D4-7D5A-88A4C558A2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27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754F83-44C4-1B1E-343B-6603462CB9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Chemdata International,*</a:t>
            </a:r>
            <a:r>
              <a:rPr lang="en-GB"/>
              <a:t>Full-Time Equivalent (FTE)</a:t>
            </a:r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941BBA-EDA7-C06E-D334-126EAAC6E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40" y="1318107"/>
            <a:ext cx="5577859" cy="36930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3B58DF-87A9-AE63-E7B5-FB3A1A49B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207" y="1318107"/>
            <a:ext cx="5958562" cy="385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331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10664-2A78-C5F9-F48C-F9FC7BF39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6E5A6-AD77-F628-398B-A4E05FADC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Europe lost </a:t>
            </a:r>
            <a:r>
              <a:rPr lang="en-US" err="1"/>
              <a:t>labour</a:t>
            </a:r>
            <a:r>
              <a:rPr lang="en-US"/>
              <a:t> productivity compared to other regions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840CF-3858-3736-66F5-62BB8E6C9F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28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87D912-B00B-F10F-1D1C-FFE5F1BD66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Chemdata International, *Real sales (€k/</a:t>
            </a:r>
            <a:r>
              <a:rPr lang="en-GB"/>
              <a:t>Full-Time Equivalent, FTE)</a:t>
            </a:r>
            <a:r>
              <a:rPr lang="fr-BE"/>
              <a:t> </a:t>
            </a:r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416927-A880-AC30-E6C1-1C5C7DC91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67" y="1580712"/>
            <a:ext cx="5633481" cy="37556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A941AA-5F2A-1DF8-D19C-B8FF23C58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573" y="1528623"/>
            <a:ext cx="5633481" cy="383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93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418E4-1C13-4BA5-9F99-F8304D2A2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2949" y="1333448"/>
            <a:ext cx="6914604" cy="2387600"/>
          </a:xfrm>
          <a:noFill/>
        </p:spPr>
        <p:txBody>
          <a:bodyPr>
            <a:normAutofit/>
          </a:bodyPr>
          <a:lstStyle/>
          <a:p>
            <a:r>
              <a:rPr lang="fr-BE" sz="3600"/>
              <a:t>4. Our contribution to EU </a:t>
            </a:r>
            <a:r>
              <a:rPr lang="fr-BE" sz="3600" err="1"/>
              <a:t>industry</a:t>
            </a:r>
            <a:r>
              <a:rPr lang="fr-BE" sz="3600"/>
              <a:t> </a:t>
            </a:r>
            <a:endParaRPr lang="en-US" sz="360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0269C9-074F-4983-8AFC-40E93D34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900"/>
              <a:t>The European Chemical Industry Council, AISBL – Rue </a:t>
            </a:r>
            <a:r>
              <a:rPr lang="en-US" sz="900" err="1"/>
              <a:t>Belliard</a:t>
            </a:r>
            <a:r>
              <a:rPr lang="en-US" sz="900"/>
              <a:t>, 40 - 1040 Brussels – Belgium - </a:t>
            </a:r>
            <a:r>
              <a:rPr lang="fr-BE" sz="900" err="1"/>
              <a:t>Transparency</a:t>
            </a:r>
            <a:r>
              <a:rPr lang="fr-BE" sz="900"/>
              <a:t> </a:t>
            </a:r>
            <a:r>
              <a:rPr lang="fr-BE" sz="900" err="1"/>
              <a:t>Register</a:t>
            </a:r>
            <a:r>
              <a:rPr lang="fr-BE" sz="900"/>
              <a:t> n°64879142323-90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427EE7F-0DDB-4C71-8B1A-D5C44E3C15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6922" y="-34833"/>
            <a:ext cx="3835078" cy="6907780"/>
          </a:xfrm>
        </p:spPr>
      </p:pic>
    </p:spTree>
    <p:extLst>
      <p:ext uri="{BB962C8B-B14F-4D97-AF65-F5344CB8AC3E}">
        <p14:creationId xmlns:p14="http://schemas.microsoft.com/office/powerpoint/2010/main" val="3792202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D5765-BF4C-FE5E-54D8-8927DC5A5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8ECB2-0AAD-3B1A-1BD9-E2573DFA1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The chemical industry is a major supplier to key manufacturing sectors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14F3F4-7FB4-4D37-A46B-9569DB34A8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3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31DF7B-F942-1673-C882-9D9A4B0865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Source: Cefic-Advancy Joint Study: The Competitiveness of the European Chemical Industry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CF0326-37AF-56D0-23ED-EA19F802E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068" y="873055"/>
            <a:ext cx="7824594" cy="488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150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DD514-44F3-7FAB-31CA-AFCBB7317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6C41E-05AA-711E-782E-48C7E4889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>
                <a:cs typeface="Poppins"/>
              </a:rPr>
              <a:t>31,000 companies are operating in the EU27 chemical sector</a:t>
            </a:r>
            <a:endParaRPr lang="en-BE">
              <a:cs typeface="Poppi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6501A5-F30E-A552-D20F-86BBBCEC37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30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D0A881-C3A2-7DEA-35BF-0ED99F97F2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tabLst>
                <a:tab pos="485775" algn="r"/>
                <a:tab pos="542925" algn="l"/>
              </a:tabLst>
            </a:pPr>
            <a:r>
              <a:rPr lang="fr-BE" dirty="0"/>
              <a:t>	Source:	Cefic </a:t>
            </a:r>
            <a:r>
              <a:rPr lang="fr-BE" dirty="0" err="1"/>
              <a:t>analysis</a:t>
            </a:r>
            <a:r>
              <a:rPr lang="fr-BE" dirty="0"/>
              <a:t> </a:t>
            </a:r>
            <a:r>
              <a:rPr lang="fr-BE" dirty="0" err="1"/>
              <a:t>based</a:t>
            </a:r>
            <a:r>
              <a:rPr lang="fr-BE" dirty="0"/>
              <a:t> on Eurostat data</a:t>
            </a:r>
            <a:br>
              <a:rPr lang="fr-BE" dirty="0"/>
            </a:br>
            <a:r>
              <a:rPr lang="fr-BE" dirty="0"/>
              <a:t>*</a:t>
            </a:r>
            <a:r>
              <a:rPr lang="fr-BE" dirty="0" err="1"/>
              <a:t>Estimate</a:t>
            </a:r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0D7731-0D86-D79C-465C-C61FD7F88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884" y="1020596"/>
            <a:ext cx="7555353" cy="510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44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63635-103D-6843-4EC5-06EE071EE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91AF5-3CEF-5BA1-D86E-7DFC7582F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203079"/>
            <a:ext cx="10944225" cy="684357"/>
          </a:xfrm>
        </p:spPr>
        <p:txBody>
          <a:bodyPr>
            <a:noAutofit/>
          </a:bodyPr>
          <a:lstStyle/>
          <a:p>
            <a:r>
              <a:rPr lang="en-US" dirty="0"/>
              <a:t>30,264 SMEs* operate in the EU27 chemical industry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E751A-3C01-AD8B-4458-BD37549096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31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391858-3CE2-22BA-0F36-25932B0121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/>
              <a:t>Source: Cefic </a:t>
            </a:r>
            <a:r>
              <a:rPr lang="fr-BE" dirty="0" err="1"/>
              <a:t>analysis</a:t>
            </a:r>
            <a:r>
              <a:rPr lang="fr-BE" dirty="0"/>
              <a:t> </a:t>
            </a:r>
            <a:r>
              <a:rPr lang="fr-BE" dirty="0" err="1"/>
              <a:t>based</a:t>
            </a:r>
            <a:r>
              <a:rPr lang="fr-BE" dirty="0"/>
              <a:t> on Eurostat data, *</a:t>
            </a:r>
            <a:r>
              <a:rPr lang="fr-BE" dirty="0" err="1"/>
              <a:t>SMEs</a:t>
            </a:r>
            <a:r>
              <a:rPr lang="fr-BE" dirty="0"/>
              <a:t>: Small and Medium </a:t>
            </a:r>
            <a:r>
              <a:rPr lang="fr-BE" dirty="0" err="1"/>
              <a:t>Enterprices</a:t>
            </a:r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AD9F29-5D20-72FD-1A2C-F96282484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936" y="914217"/>
            <a:ext cx="7002125" cy="522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0151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DA9BE-3964-19DB-BF1F-3CA2A3E90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495A7-2154-759D-E35C-BA26BDBA1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EU27 chemical SMEs* contribute to 28% of sales and 36% of employment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62362-B4C3-372A-F321-E3EBAD7925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32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616F95-42DB-7442-0703-F54BA75744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/>
              <a:t>Source: Cefic </a:t>
            </a:r>
            <a:r>
              <a:rPr lang="fr-BE" dirty="0" err="1"/>
              <a:t>analysis</a:t>
            </a:r>
            <a:r>
              <a:rPr lang="fr-BE" dirty="0"/>
              <a:t> </a:t>
            </a:r>
            <a:r>
              <a:rPr lang="fr-BE" dirty="0" err="1"/>
              <a:t>based</a:t>
            </a:r>
            <a:r>
              <a:rPr lang="fr-BE" dirty="0"/>
              <a:t> on Eurostat data, </a:t>
            </a:r>
            <a:r>
              <a:rPr lang="fr-BE" dirty="0" err="1"/>
              <a:t>SMEs</a:t>
            </a:r>
            <a:r>
              <a:rPr lang="fr-BE" dirty="0"/>
              <a:t>: Small and Medium </a:t>
            </a:r>
            <a:r>
              <a:rPr lang="fr-BE" dirty="0" err="1"/>
              <a:t>Enterprices</a:t>
            </a:r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440BC1-137D-8CEC-4038-771574669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979" y="985716"/>
            <a:ext cx="8495533" cy="516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195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C528D-69FC-9597-4214-E7C70F3B6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9AD08-A48E-1EB2-DF8E-F2392375A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13" y="389900"/>
            <a:ext cx="10944225" cy="684357"/>
          </a:xfrm>
        </p:spPr>
        <p:txBody>
          <a:bodyPr>
            <a:noAutofit/>
          </a:bodyPr>
          <a:lstStyle/>
          <a:p>
            <a:r>
              <a:rPr lang="en-US">
                <a:cs typeface="Poppins" panose="00000500000000000000" pitchFamily="2" charset="0"/>
              </a:rPr>
              <a:t>The chemical industry is a major sector in Europe, representing 7% of manufacturing added value 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57F71-BC39-483C-F9D8-56256EB15B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33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4595B9-BEC4-F694-CE11-FF5DD22941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/>
              <a:t>Source: Cefic </a:t>
            </a:r>
            <a:r>
              <a:rPr lang="fr-BE" dirty="0" err="1"/>
              <a:t>analysis</a:t>
            </a:r>
            <a:r>
              <a:rPr lang="fr-BE" dirty="0"/>
              <a:t> </a:t>
            </a:r>
            <a:r>
              <a:rPr lang="fr-BE" dirty="0" err="1"/>
              <a:t>based</a:t>
            </a:r>
            <a:r>
              <a:rPr lang="fr-BE" dirty="0"/>
              <a:t> on Eurostat data</a:t>
            </a:r>
            <a:endParaRPr lang="en-B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0FAB5C-EFCD-0D3E-E421-71D3C9E0A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946" y="1074257"/>
            <a:ext cx="6998854" cy="56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508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63F39-7369-A467-8C38-3B384A0D6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7D385-4792-04A8-F616-042B156C1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Chemical sector is the third manufacturing sector by investment 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8D626-00C0-A1D5-67C4-0BE7B7A70A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34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C2DBA-92CC-165E-0DB7-B137488420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analysis</a:t>
            </a:r>
            <a:r>
              <a:rPr lang="fr-BE"/>
              <a:t> </a:t>
            </a:r>
            <a:r>
              <a:rPr lang="fr-BE" err="1"/>
              <a:t>based</a:t>
            </a:r>
            <a:r>
              <a:rPr lang="fr-BE"/>
              <a:t> on Eurostat data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CBC1E6-3E8C-CDED-E255-46F99B1F2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250" y="1112460"/>
            <a:ext cx="6786605" cy="504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6809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A625E-5FCE-92DC-1787-CE30175E3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DA1C4-6B29-9690-1056-DFC7720A1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Chemical sector ranks seventh for employment among EU27 manufacturing sectors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6AF04-A82C-A979-D3E0-3CA3208781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35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22A98-C744-6D03-A8C5-AE997F7180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analysis</a:t>
            </a:r>
            <a:r>
              <a:rPr lang="fr-BE"/>
              <a:t> </a:t>
            </a:r>
            <a:r>
              <a:rPr lang="fr-BE" err="1"/>
              <a:t>based</a:t>
            </a:r>
            <a:r>
              <a:rPr lang="fr-BE"/>
              <a:t> on Eurostat data, FTE (</a:t>
            </a:r>
            <a:r>
              <a:rPr lang="en-GB"/>
              <a:t>Full-Time Equivalent)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142740-2A07-D919-07F3-AAF201CB1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270" y="1001576"/>
            <a:ext cx="6534778" cy="55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4775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3C485-07D3-5FC8-DAA0-1F379567B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38F53-139A-3A0D-439F-CA2578432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Chemical sector ranks third for </a:t>
            </a:r>
            <a:r>
              <a:rPr lang="en-US" err="1"/>
              <a:t>labour</a:t>
            </a:r>
            <a:r>
              <a:rPr lang="en-US"/>
              <a:t> costs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FE9B3-5ABD-D95C-E10D-AC5B9772E0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36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7A1042-4B5C-99B3-0DDE-0C0EB60992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analysis</a:t>
            </a:r>
            <a:r>
              <a:rPr lang="fr-BE"/>
              <a:t> </a:t>
            </a:r>
            <a:r>
              <a:rPr lang="fr-BE" err="1"/>
              <a:t>based</a:t>
            </a:r>
            <a:r>
              <a:rPr lang="fr-BE"/>
              <a:t> on Eurostat data, FTE (</a:t>
            </a:r>
            <a:r>
              <a:rPr lang="en-GB"/>
              <a:t>Full-Time Equivalent)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AFFCA1-4C76-E83A-A644-997AEFD2C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004" y="1036956"/>
            <a:ext cx="6197515" cy="517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532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B2495-C409-3739-8901-F2A080D13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37AE4-4B90-ED79-4E43-4C5E9DA91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Chemicals are a key contributor to EU27's trade (€407 bn)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F89A4-0936-8403-1F69-EF94B6F4DA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37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982842-1DB2-3238-18B5-3FB1341405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analysis</a:t>
            </a:r>
            <a:r>
              <a:rPr lang="fr-BE"/>
              <a:t> </a:t>
            </a:r>
            <a:r>
              <a:rPr lang="fr-BE" err="1"/>
              <a:t>based</a:t>
            </a:r>
            <a:r>
              <a:rPr lang="fr-BE"/>
              <a:t> on Eurostat data, </a:t>
            </a:r>
            <a:r>
              <a:rPr lang="fr-BE" err="1"/>
              <a:t>trade</a:t>
            </a:r>
            <a:r>
              <a:rPr lang="fr-BE"/>
              <a:t> = exports + imports</a:t>
            </a:r>
            <a:endParaRPr lang="en-BE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983557-ABE6-217E-6387-3004896EB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583" y="1024280"/>
            <a:ext cx="7871417" cy="509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6175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418E4-1C13-4BA5-9F99-F8304D2A2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2383" y="1385688"/>
            <a:ext cx="6261452" cy="2387600"/>
          </a:xfrm>
        </p:spPr>
        <p:txBody>
          <a:bodyPr>
            <a:normAutofit/>
          </a:bodyPr>
          <a:lstStyle/>
          <a:p>
            <a:r>
              <a:rPr lang="fr-BE" sz="3600"/>
              <a:t>5. Energy </a:t>
            </a:r>
            <a:r>
              <a:rPr lang="fr-BE" sz="3600" err="1"/>
              <a:t>Consumption</a:t>
            </a:r>
            <a:r>
              <a:rPr lang="fr-BE" sz="3600"/>
              <a:t> </a:t>
            </a:r>
            <a:endParaRPr lang="en-US" sz="360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0269C9-074F-4983-8AFC-40E93D34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900"/>
              <a:t>The European Chemical Industry Council, AISBL – Rue </a:t>
            </a:r>
            <a:r>
              <a:rPr lang="en-US" sz="900" err="1"/>
              <a:t>Belliard</a:t>
            </a:r>
            <a:r>
              <a:rPr lang="en-US" sz="900"/>
              <a:t>, 40 - 1040 Brussels – Belgium - </a:t>
            </a:r>
            <a:r>
              <a:rPr lang="fr-BE" sz="900" err="1"/>
              <a:t>Transparency</a:t>
            </a:r>
            <a:r>
              <a:rPr lang="fr-BE" sz="900"/>
              <a:t> </a:t>
            </a:r>
            <a:r>
              <a:rPr lang="fr-BE" sz="900" err="1"/>
              <a:t>Register</a:t>
            </a:r>
            <a:r>
              <a:rPr lang="fr-BE" sz="900"/>
              <a:t> n°64879142323-90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427EE7F-0DDB-4C71-8B1A-D5C44E3C15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6922" y="-34833"/>
            <a:ext cx="3835078" cy="6899045"/>
          </a:xfrm>
        </p:spPr>
      </p:pic>
    </p:spTree>
    <p:extLst>
      <p:ext uri="{BB962C8B-B14F-4D97-AF65-F5344CB8AC3E}">
        <p14:creationId xmlns:p14="http://schemas.microsoft.com/office/powerpoint/2010/main" val="5598975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C5F93-47CF-92DD-75B1-150FE3073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D412C-AF1D-30E8-2A2D-6941BD9AC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365125"/>
            <a:ext cx="10944225" cy="684357"/>
          </a:xfrm>
        </p:spPr>
        <p:txBody>
          <a:bodyPr>
            <a:noAutofit/>
          </a:bodyPr>
          <a:lstStyle/>
          <a:p>
            <a:r>
              <a:rPr lang="en-US"/>
              <a:t>EU27 gas and electricity account for two thirds of total energy consumption of the sector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71B7DF-9B0A-31EE-2A93-19021892CE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39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1E343B-8A9A-B929-D83E-A62760DB03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analysis</a:t>
            </a:r>
            <a:r>
              <a:rPr lang="fr-BE"/>
              <a:t> </a:t>
            </a:r>
            <a:r>
              <a:rPr lang="fr-BE" err="1"/>
              <a:t>based</a:t>
            </a:r>
            <a:r>
              <a:rPr lang="fr-BE"/>
              <a:t> on Eurostat data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7FB895-59C5-F07E-D860-646F5E90D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243" y="1167245"/>
            <a:ext cx="6909927" cy="452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97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F4CD4-DA01-BE4E-807F-67B71E288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Petrochemicals and specialties account for more than half of EU27 chemical sales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998C0-D638-75B8-035E-E3DCC73C8B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4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B9D3EA-1EDA-E7BB-FAEB-7A2B8C9031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Chemdata International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0C0C72-079F-CD2F-8314-A6277A8ED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994" y="1179775"/>
            <a:ext cx="9076518" cy="44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720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DE252-FD39-A91D-D8D8-A72976F4B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07028-4F9C-F1DB-CBE1-B967C4547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Gas prices remain above the pre-crisis levels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56864-0079-5646-6D4E-326B72AB4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40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CFD01A-A7CA-31AD-9515-69EE20D4D7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Source ICE Dutch TTF Natural Gas Futures Historical Prices - Investing.com and INSEE Oil Prices data and ICIS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7F02A-FD48-3BDC-4D78-6B32F553F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94" y="1497425"/>
            <a:ext cx="5378316" cy="37378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60346E-894C-7FB4-56D7-9C39F9CC5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707" y="1497425"/>
            <a:ext cx="5636246" cy="388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932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5158E-30F4-1C48-F033-DE663AD73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8A304-D4A1-7465-67E2-5D846C80B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EU27 energy consumption fell by 32% since 1990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813762-15B7-4EEB-5FAF-2231581AD3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41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C5AF-AD54-6F2B-03E6-6B979B92AC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analysis</a:t>
            </a:r>
            <a:r>
              <a:rPr lang="fr-BE"/>
              <a:t> </a:t>
            </a:r>
            <a:r>
              <a:rPr lang="fr-BE" err="1"/>
              <a:t>based</a:t>
            </a:r>
            <a:r>
              <a:rPr lang="fr-BE"/>
              <a:t> on Eurostat data</a:t>
            </a:r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EEA7FF-28E3-65DD-ABC4-051B8B3D6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238" y="1162675"/>
            <a:ext cx="7389953" cy="477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072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30E4F-CD22-56EF-3BF0-AD2A50C69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3B193-BA0D-C6B7-DD03-D9F1A76F3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EU27 specific energy consumption* dropped by 40% since 1991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440F7-62A7-27F1-F068-CFF8C5AC9B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42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00436B-3E0D-522B-682B-2FC03924FE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9625" y="6096625"/>
            <a:ext cx="10097861" cy="371475"/>
          </a:xfrm>
        </p:spPr>
        <p:txBody>
          <a:bodyPr/>
          <a:lstStyle/>
          <a:p>
            <a:r>
              <a:rPr lang="fr-BE"/>
              <a:t>Source: Cefic </a:t>
            </a:r>
            <a:r>
              <a:rPr lang="fr-BE" err="1"/>
              <a:t>analysis</a:t>
            </a:r>
            <a:r>
              <a:rPr lang="fr-BE"/>
              <a:t> </a:t>
            </a:r>
            <a:r>
              <a:rPr lang="fr-BE" err="1"/>
              <a:t>based</a:t>
            </a:r>
            <a:r>
              <a:rPr lang="fr-BE"/>
              <a:t> on Eurostat data,*</a:t>
            </a:r>
            <a:r>
              <a:rPr lang="en-US"/>
              <a:t>Specific energy consumption index is calculated as (energy consumption index/production index), (1991=100)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E893C4-2DD9-9F1D-F860-79A6E4A13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233" y="1161733"/>
            <a:ext cx="7433440" cy="493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60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8E1CA-322B-CD70-100A-1AE7CBB77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0ED5E-3B03-D48F-AD81-65F461BE8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EU27 chemical specific energy consumption* is higher than overall industry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30324-D888-5968-5DCF-B5D9AF497B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43</a:t>
            </a:fld>
            <a:endParaRPr lang="en-GB" noProof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0540F3-CCD6-0E13-A446-EA35FC5DE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597" y="1049482"/>
            <a:ext cx="8216652" cy="4752974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2EEB2CE-9805-EFE1-6128-E91CF731CF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9624" y="6096000"/>
            <a:ext cx="10152289" cy="371475"/>
          </a:xfrm>
        </p:spPr>
        <p:txBody>
          <a:bodyPr/>
          <a:lstStyle/>
          <a:p>
            <a:r>
              <a:rPr lang="fr-BE"/>
              <a:t>Source: Cefic </a:t>
            </a:r>
            <a:r>
              <a:rPr lang="fr-BE" err="1"/>
              <a:t>analysis</a:t>
            </a:r>
            <a:r>
              <a:rPr lang="fr-BE"/>
              <a:t> </a:t>
            </a:r>
            <a:r>
              <a:rPr lang="fr-BE" err="1"/>
              <a:t>based</a:t>
            </a:r>
            <a:r>
              <a:rPr lang="fr-BE"/>
              <a:t> on Eurostat data,*</a:t>
            </a:r>
            <a:r>
              <a:rPr lang="en-US"/>
              <a:t>Specific energy consumption index is calculated as (energy consumption index/production index), (1991=100)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480586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418E4-1C13-4BA5-9F99-F8304D2A2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551" y="1342146"/>
            <a:ext cx="5617028" cy="2387600"/>
          </a:xfrm>
        </p:spPr>
        <p:txBody>
          <a:bodyPr>
            <a:normAutofit/>
          </a:bodyPr>
          <a:lstStyle/>
          <a:p>
            <a:r>
              <a:rPr lang="fr-BE" sz="3600"/>
              <a:t>6. Capital and R&amp;I </a:t>
            </a:r>
            <a:r>
              <a:rPr lang="fr-BE" sz="3600" err="1"/>
              <a:t>Spending</a:t>
            </a:r>
            <a:r>
              <a:rPr lang="fr-BE" sz="3600"/>
              <a:t> </a:t>
            </a:r>
            <a:endParaRPr lang="en-US" sz="360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0269C9-074F-4983-8AFC-40E93D34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900"/>
              <a:t>The European Chemical Industry Council, AISBL – Rue </a:t>
            </a:r>
            <a:r>
              <a:rPr lang="en-US" sz="900" err="1"/>
              <a:t>Belliard</a:t>
            </a:r>
            <a:r>
              <a:rPr lang="en-US" sz="900"/>
              <a:t>, 40 - 1040 Brussels – Belgium - </a:t>
            </a:r>
            <a:r>
              <a:rPr lang="fr-BE" sz="900" err="1"/>
              <a:t>Transparency</a:t>
            </a:r>
            <a:r>
              <a:rPr lang="fr-BE" sz="900"/>
              <a:t> </a:t>
            </a:r>
            <a:r>
              <a:rPr lang="fr-BE" sz="900" err="1"/>
              <a:t>Register</a:t>
            </a:r>
            <a:r>
              <a:rPr lang="fr-BE" sz="900"/>
              <a:t> n°64879142323-90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427EE7F-0DDB-4C71-8B1A-D5C44E3C15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6922" y="-52250"/>
            <a:ext cx="3835078" cy="6925044"/>
          </a:xfrm>
        </p:spPr>
      </p:pic>
    </p:spTree>
    <p:extLst>
      <p:ext uri="{BB962C8B-B14F-4D97-AF65-F5344CB8AC3E}">
        <p14:creationId xmlns:p14="http://schemas.microsoft.com/office/powerpoint/2010/main" val="28104690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960FE-B350-A235-9687-5827CC5C2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B6C9A-367D-91A7-FDCD-D9B677257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275673"/>
            <a:ext cx="10944225" cy="684357"/>
          </a:xfrm>
        </p:spPr>
        <p:txBody>
          <a:bodyPr>
            <a:noAutofit/>
          </a:bodyPr>
          <a:lstStyle/>
          <a:p>
            <a:r>
              <a:rPr lang="en-US"/>
              <a:t>EU27 capital spending decreased in 2024 vs 2023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F9810-4757-5DB8-DBAB-F28587B9D7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45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4DC3B-DBD2-3233-6B40-23F5F9D28C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Chemdata International</a:t>
            </a:r>
            <a:endParaRPr lang="en-B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527305-7A7D-3E59-A9B7-26548C632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237" y="1069325"/>
            <a:ext cx="7890424" cy="491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31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8AF5A-6673-F1EA-35D1-F4B8C1322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8670-1BC5-9A3B-76F1-4B32B0541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China leads global chemical investment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52003E-C9E4-6063-1F9B-86E0423EC1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46</a:t>
            </a:fld>
            <a:endParaRPr lang="en-GB" noProof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29CABBC4-0CE8-3DAC-3CBF-94E5BA419B92}"/>
              </a:ext>
            </a:extLst>
          </p:cNvPr>
          <p:cNvSpPr txBox="1">
            <a:spLocks/>
          </p:cNvSpPr>
          <p:nvPr/>
        </p:nvSpPr>
        <p:spPr>
          <a:xfrm>
            <a:off x="1120034" y="5897147"/>
            <a:ext cx="9709575" cy="769441"/>
          </a:xfrm>
          <a:prstGeom prst="rect">
            <a:avLst/>
          </a:prstGeom>
        </p:spPr>
        <p:txBody>
          <a:bodyPr vert="horz" lIns="0" tIns="45720" rIns="91440" bIns="4572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41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3"/>
              </a:buClr>
              <a:buFont typeface="Police système Courant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2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3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64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tabLst>
                <a:tab pos="476250" algn="r"/>
                <a:tab pos="542925" algn="l"/>
              </a:tabLst>
            </a:pPr>
            <a:r>
              <a:rPr lang="en-GB" sz="1100" dirty="0"/>
              <a:t>	Source:	Cefic </a:t>
            </a:r>
            <a:r>
              <a:rPr lang="en-GB" sz="1100" dirty="0" err="1"/>
              <a:t>Chemdata</a:t>
            </a:r>
            <a:r>
              <a:rPr lang="en-GB" sz="1100" dirty="0"/>
              <a:t> International	</a:t>
            </a:r>
          </a:p>
          <a:p>
            <a:pPr>
              <a:spcBef>
                <a:spcPts val="0"/>
              </a:spcBef>
              <a:tabLst>
                <a:tab pos="476250" algn="r"/>
                <a:tab pos="542925" algn="l"/>
              </a:tabLst>
            </a:pPr>
            <a:r>
              <a:rPr lang="en-GB" sz="1100" dirty="0"/>
              <a:t>	*	</a:t>
            </a:r>
            <a:r>
              <a:rPr lang="en-US" sz="1100" dirty="0"/>
              <a:t>Rest of Europe covers UK, Switzerland, Norway, Türkiye, Russia and Ukraine</a:t>
            </a:r>
          </a:p>
          <a:p>
            <a:pPr>
              <a:spcBef>
                <a:spcPts val="0"/>
              </a:spcBef>
              <a:tabLst>
                <a:tab pos="476250" algn="r"/>
                <a:tab pos="542925" algn="l"/>
              </a:tabLst>
            </a:pPr>
            <a:r>
              <a:rPr lang="en-US" sz="1100" dirty="0"/>
              <a:t>          **	 	North American Free Trade Agreement</a:t>
            </a:r>
          </a:p>
          <a:p>
            <a:pPr>
              <a:spcBef>
                <a:spcPts val="0"/>
              </a:spcBef>
              <a:tabLst>
                <a:tab pos="476250" algn="r"/>
                <a:tab pos="542925" algn="l"/>
              </a:tabLst>
            </a:pPr>
            <a:r>
              <a:rPr lang="en-US" sz="1100" dirty="0"/>
              <a:t>	  ***	Asia excluding China, India, Japan and South Korea</a:t>
            </a:r>
            <a:endParaRPr lang="en-BE" sz="11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B45A00-0B03-F607-2F3B-14A25FBAE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368" y="1104499"/>
            <a:ext cx="7728232" cy="480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918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B6DCD-5A2D-22DE-1565-F8EB82A81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5DFBE-2789-39AB-DE07-C0E89FD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478795"/>
            <a:ext cx="10944225" cy="684357"/>
          </a:xfrm>
        </p:spPr>
        <p:txBody>
          <a:bodyPr>
            <a:noAutofit/>
          </a:bodyPr>
          <a:lstStyle/>
          <a:p>
            <a:r>
              <a:rPr lang="en-US"/>
              <a:t>EU27 market share of capital spending dropped significantly 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E55C0-A2A4-3F65-A52A-D48C76EAE9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47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356EF7-7D10-9FEF-F814-8E3DD9C9EB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Chemdata International</a:t>
            </a:r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961FEB-761E-390B-413D-A33929ACB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985" y="1412351"/>
            <a:ext cx="5472113" cy="40365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B36992-0555-A887-DF88-13819D1A5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363" y="1505377"/>
            <a:ext cx="5553850" cy="391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257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29453-611A-4824-04AD-A0B268ACA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67E3E-73BB-9FEF-AC21-BDFB431CD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EU27 R&amp;I spending reaches the highest level in 2023 and 2024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0B860-59F6-093A-9034-2D0FB431B3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48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13AA97-67F3-4FF2-CE3C-258EBADBD8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/>
              <a:t>Source: Cefic </a:t>
            </a:r>
            <a:r>
              <a:rPr lang="fr-BE" dirty="0" err="1"/>
              <a:t>Chemdata</a:t>
            </a:r>
            <a:r>
              <a:rPr lang="fr-BE" dirty="0"/>
              <a:t> International</a:t>
            </a:r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18587A-9541-E9FC-39CB-1A674D471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7084" y="1169910"/>
            <a:ext cx="7782116" cy="48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983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1C659-0471-2259-990B-66BBE5D3B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1B5CC-B7E0-58BC-001E-643C04A0F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EU27 ranks as the world’s third-largest R&amp;I investor in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A73203-7CFF-372D-C315-DB6E0BFE08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49</a:t>
            </a:fld>
            <a:endParaRPr lang="en-GB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C1FD91-EEAB-83A0-4E7A-BD04D05DB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050" y="1163782"/>
            <a:ext cx="8314639" cy="533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892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D0DFA-B212-7CD2-27C2-E28A36F84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A0354-6BAC-EFB8-2587-F6BAE3D54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Member States drive two-thirds of EU27 chemical sales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E84F8-88A8-6AD2-DBB3-0052E70AB2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5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91C896-E682-B8AC-0D74-543FEA7015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Chemdata</a:t>
            </a:r>
            <a:r>
              <a:rPr lang="fr-BE"/>
              <a:t> International</a:t>
            </a:r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027DCE-A250-6B8A-17C7-216D2728B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143" y="1051948"/>
            <a:ext cx="7935043" cy="504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7772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9167F-EBCE-1D5B-A220-F270E9915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02B85-5698-E0FC-FF3D-3BE1C95F4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51" y="419196"/>
            <a:ext cx="10944225" cy="684357"/>
          </a:xfrm>
        </p:spPr>
        <p:txBody>
          <a:bodyPr>
            <a:noAutofit/>
          </a:bodyPr>
          <a:lstStyle/>
          <a:p>
            <a:r>
              <a:rPr lang="en-US"/>
              <a:t>EU27 market share of R&amp;D spending has lost ground since 2009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95EC2-0509-83D4-E40D-4802B4C83E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50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4A2FD4-BE61-F051-A4C5-A48C38C058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Chemdata International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88FC72-3F40-95AE-0FB5-3B791320C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540" y="1580892"/>
            <a:ext cx="5348927" cy="36897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BE0727-85AB-FE80-8767-FAAC4C973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652" y="1580892"/>
            <a:ext cx="5182323" cy="369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019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2FBD0-93D9-9371-3D43-FF7B183D9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C6D64-B771-A10E-8936-A406CA456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EU27 chemical sales slightly decreased in 2024 vs 2023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3E483-B898-41AD-A1FB-C7B1B11E9E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6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38579F-BE05-84F8-01BF-FA8787F65E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Chemdata</a:t>
            </a:r>
            <a:r>
              <a:rPr lang="fr-BE"/>
              <a:t> International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91A137-AB20-FF9C-F727-93BD539FF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167" y="1049482"/>
            <a:ext cx="8331450" cy="494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6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3980A-540C-34D4-67DB-180319FA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8737F-DBB5-2155-8158-951E49DDD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After one decade, foreign sales account for one third of EU27 chemical sales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300ED-A71B-D179-33D2-2C95628150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7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226840-021B-B516-38E3-612BA62004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Chemdata International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C8C87E-9C43-D918-C8B4-7F00D8AFA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188" y="1196234"/>
            <a:ext cx="8507012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33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E3F06-18C8-2F76-F424-D21E116FE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48223-4F38-4AAD-0222-6AD4C99DB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China overtakes Europe and the US as global leader in chemical sales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7D2A2C-94D5-2F89-407F-A785201FAC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8</a:t>
            </a:fld>
            <a:endParaRPr lang="en-GB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376779-BC39-9DB8-F3E0-E7FA6064A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469" y="1152394"/>
            <a:ext cx="8254972" cy="557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05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7503C-1B09-ED4B-20CA-05F63A16D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ABD40-8EC2-164C-1BB3-2D92268E8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365125"/>
            <a:ext cx="11138053" cy="684357"/>
          </a:xfrm>
        </p:spPr>
        <p:txBody>
          <a:bodyPr>
            <a:noAutofit/>
          </a:bodyPr>
          <a:lstStyle/>
          <a:p>
            <a:r>
              <a:rPr lang="en-US" dirty="0"/>
              <a:t>EU27 share of chemical sales dropped sharply in a growing global market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C89DB-F430-A2E6-BC58-618F151960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0446B-4C1B-488A-AF43-F715FC8527F7}" type="slidenum">
              <a:rPr lang="en-GB" noProof="0" smtClean="0"/>
              <a:pPr/>
              <a:t>9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4757F9-3A62-EAF2-3762-0AC8F99008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/>
              <a:t>Source: Cefic </a:t>
            </a:r>
            <a:r>
              <a:rPr lang="fr-BE" err="1"/>
              <a:t>Chemdata</a:t>
            </a:r>
            <a:r>
              <a:rPr lang="fr-BE"/>
              <a:t> International</a:t>
            </a:r>
            <a:endParaRPr lang="en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498D20-A000-FCE7-F8D0-8134BF3B5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445" y="1199794"/>
            <a:ext cx="7963110" cy="489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0651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6">
      <a:dk1>
        <a:srgbClr val="595959"/>
      </a:dk1>
      <a:lt1>
        <a:srgbClr val="FFFFFF"/>
      </a:lt1>
      <a:dk2>
        <a:srgbClr val="69747A"/>
      </a:dk2>
      <a:lt2>
        <a:srgbClr val="FFFFFF"/>
      </a:lt2>
      <a:accent1>
        <a:srgbClr val="5BBAA5"/>
      </a:accent1>
      <a:accent2>
        <a:srgbClr val="005CAB"/>
      </a:accent2>
      <a:accent3>
        <a:srgbClr val="F47B20"/>
      </a:accent3>
      <a:accent4>
        <a:srgbClr val="59A18C"/>
      </a:accent4>
      <a:accent5>
        <a:srgbClr val="0076C0"/>
      </a:accent5>
      <a:accent6>
        <a:srgbClr val="79B778"/>
      </a:accent6>
      <a:hlink>
        <a:srgbClr val="92C039"/>
      </a:hlink>
      <a:folHlink>
        <a:srgbClr val="92C039"/>
      </a:folHlink>
    </a:clrScheme>
    <a:fontScheme name="Personnalisé 10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EED545E7-0388-4661-B91A-1894AE1B451C}" vid="{9131873B-2664-4952-97A0-F06AFCF94F5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63f955d-52cd-40b2-80f5-70171ea2be06">
      <Value>10</Value>
      <Value>9</Value>
      <Value>8</Value>
      <Value>7</Value>
    </TaxCatchAll>
    <Document_comments xmlns="063f955d-52cd-40b2-80f5-70171ea2be06" xsi:nil="true"/>
    <mf725ba62fce447fb9bbcc06eaaae514 xmlns="063f955d-52cd-40b2-80f5-70171ea2be0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Being worked on</TermName>
          <TermId xmlns="http://schemas.microsoft.com/office/infopath/2007/PartnerControls">61239119-fb6b-4477-99a9-0d9e8dd1a49e</TermId>
        </TermInfo>
      </Terms>
    </mf725ba62fce447fb9bbcc06eaaae514>
    <Expiration_date xmlns="063f955d-52cd-40b2-80f5-70171ea2be06" xsi:nil="true"/>
    <Context xmlns="063f955d-52cd-40b2-80f5-70171ea2be06" xsi:nil="true"/>
    <Doc_Language xmlns="063f955d-52cd-40b2-80f5-70171ea2be06" xsi:nil="true"/>
    <i3815fca76db49ac95ea420f7cf911c6 xmlns="063f955d-52cd-40b2-80f5-70171ea2be06">
      <Terms xmlns="http://schemas.microsoft.com/office/infopath/2007/PartnerControls">
        <TermInfo xmlns="http://schemas.microsoft.com/office/infopath/2007/PartnerControls">
          <TermName xmlns="http://schemas.microsoft.com/office/infopath/2007/PartnerControls">3 - Internal use only</TermName>
          <TermId xmlns="http://schemas.microsoft.com/office/infopath/2007/PartnerControls">444dad51-745a-4285-abc9-4365fac0ec25</TermId>
        </TermInfo>
      </Terms>
    </i3815fca76db49ac95ea420f7cf911c6>
    <e88422c06c974aee9bbadae853be99f3 xmlns="063f955d-52cd-40b2-80f5-70171ea2be06">
      <Terms xmlns="http://schemas.microsoft.com/office/infopath/2007/PartnerControls">
        <TermInfo xmlns="http://schemas.microsoft.com/office/infopath/2007/PartnerControls">
          <TermName xmlns="http://schemas.microsoft.com/office/infopath/2007/PartnerControls">NA</TermName>
          <TermId xmlns="http://schemas.microsoft.com/office/infopath/2007/PartnerControls">3fbde490-865b-454f-b890-2db0972ec210</TermId>
        </TermInfo>
      </Terms>
    </e88422c06c974aee9bbadae853be99f3>
    <c48dca2c4d3f41848d6c6bfa73049c67 xmlns="063f955d-52cd-40b2-80f5-70171ea2be06">
      <Terms xmlns="http://schemas.microsoft.com/office/infopath/2007/PartnerControls">
        <TermInfo xmlns="http://schemas.microsoft.com/office/infopath/2007/PartnerControls">
          <TermName xmlns="http://schemas.microsoft.com/office/infopath/2007/PartnerControls">NA</TermName>
          <TermId xmlns="http://schemas.microsoft.com/office/infopath/2007/PartnerControls">985ce182-55de-4937-95b7-506adedf733b</TermId>
        </TermInfo>
      </Terms>
    </c48dca2c4d3f41848d6c6bfa73049c67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51ab7c41-b059-4fba-bc0c-4efa77139169" ContentTypeId="0x010100CC1452B3D32F8440B544A8D906354C2B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CEFIC_Doc" ma:contentTypeID="0x010100CC1452B3D32F8440B544A8D906354C2B00891CC1E628F8694CBBE43AF155309C0A" ma:contentTypeVersion="54" ma:contentTypeDescription="" ma:contentTypeScope="" ma:versionID="329300a4b35f7a0e9d6159542ef3fffc">
  <xsd:schema xmlns:xsd="http://www.w3.org/2001/XMLSchema" xmlns:xs="http://www.w3.org/2001/XMLSchema" xmlns:p="http://schemas.microsoft.com/office/2006/metadata/properties" xmlns:ns2="063f955d-52cd-40b2-80f5-70171ea2be06" targetNamespace="http://schemas.microsoft.com/office/2006/metadata/properties" ma:root="true" ma:fieldsID="6c1368281dd102149f56f39b5103c6c6" ns2:_="">
    <xsd:import namespace="063f955d-52cd-40b2-80f5-70171ea2be06"/>
    <xsd:element name="properties">
      <xsd:complexType>
        <xsd:sequence>
          <xsd:element name="documentManagement">
            <xsd:complexType>
              <xsd:all>
                <xsd:element ref="ns2:mf725ba62fce447fb9bbcc06eaaae514" minOccurs="0"/>
                <xsd:element ref="ns2:TaxCatchAll" minOccurs="0"/>
                <xsd:element ref="ns2:TaxCatchAllLabel" minOccurs="0"/>
                <xsd:element ref="ns2:c48dca2c4d3f41848d6c6bfa73049c67" minOccurs="0"/>
                <xsd:element ref="ns2:Document_comments" minOccurs="0"/>
                <xsd:element ref="ns2:Expiration_date" minOccurs="0"/>
                <xsd:element ref="ns2:i3815fca76db49ac95ea420f7cf911c6" minOccurs="0"/>
                <xsd:element ref="ns2:e88422c06c974aee9bbadae853be99f3" minOccurs="0"/>
                <xsd:element ref="ns2:Context" minOccurs="0"/>
                <xsd:element ref="ns2:Doc_Langu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3f955d-52cd-40b2-80f5-70171ea2be06" elementFormDefault="qualified">
    <xsd:import namespace="http://schemas.microsoft.com/office/2006/documentManagement/types"/>
    <xsd:import namespace="http://schemas.microsoft.com/office/infopath/2007/PartnerControls"/>
    <xsd:element name="mf725ba62fce447fb9bbcc06eaaae514" ma:index="8" ma:taxonomy="true" ma:internalName="mf725ba62fce447fb9bbcc06eaaae514" ma:taxonomyFieldName="Document_status" ma:displayName="Doc status" ma:default="7;#Being worked on|61239119-fb6b-4477-99a9-0d9e8dd1a49e" ma:fieldId="{6f725ba6-2fce-447f-b9bb-cc06eaaae514}" ma:sspId="51ab7c41-b059-4fba-bc0c-4efa77139169" ma:termSetId="20c9d287-53e8-4803-b29d-4667889bb30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41e4a6c7-ffa3-4f74-9dc2-2d528674baa1}" ma:internalName="TaxCatchAll" ma:showField="CatchAllData" ma:web="4c0c3a75-ac74-4d90-8478-8c4d54dc6d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41e4a6c7-ffa3-4f74-9dc2-2d528674baa1}" ma:internalName="TaxCatchAllLabel" ma:readOnly="true" ma:showField="CatchAllDataLabel" ma:web="4c0c3a75-ac74-4d90-8478-8c4d54dc6d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c48dca2c4d3f41848d6c6bfa73049c67" ma:index="12" ma:taxonomy="true" ma:internalName="c48dca2c4d3f41848d6c6bfa73049c67" ma:taxonomyFieldName="Document_Type" ma:displayName="Doc type" ma:readOnly="false" ma:default="9;#NA|985ce182-55de-4937-95b7-506adedf733b" ma:fieldId="{c48dca2c-4d3f-4184-8d6c-6bfa73049c67}" ma:sspId="51ab7c41-b059-4fba-bc0c-4efa77139169" ma:termSetId="1e542667-cb91-40c1-95af-574bb1f275f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ocument_comments" ma:index="14" nillable="true" ma:displayName="Doc comments" ma:internalName="Document_comments">
      <xsd:simpleType>
        <xsd:restriction base="dms:Note">
          <xsd:maxLength value="255"/>
        </xsd:restriction>
      </xsd:simpleType>
    </xsd:element>
    <xsd:element name="Expiration_date" ma:index="15" nillable="true" ma:displayName="Expiration date" ma:format="DateOnly" ma:internalName="Expiration_date">
      <xsd:simpleType>
        <xsd:restriction base="dms:DateTime"/>
      </xsd:simpleType>
    </xsd:element>
    <xsd:element name="i3815fca76db49ac95ea420f7cf911c6" ma:index="16" ma:taxonomy="true" ma:internalName="i3815fca76db49ac95ea420f7cf911c6" ma:taxonomyFieldName="Confidentiality" ma:displayName="Confidentiality" ma:default="8;#3 - Internal use only|444dad51-745a-4285-abc9-4365fac0ec25" ma:fieldId="{23815fca-76db-49ac-95ea-420f7cf911c6}" ma:sspId="51ab7c41-b059-4fba-bc0c-4efa77139169" ma:termSetId="4ce234e3-b8ca-4796-8882-4f21ffe1b85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88422c06c974aee9bbadae853be99f3" ma:index="18" ma:taxonomy="true" ma:internalName="e88422c06c974aee9bbadae853be99f3" ma:taxonomyFieldName="GDPR" ma:displayName="GDPR" ma:readOnly="false" ma:default="10;#NA|3fbde490-865b-454f-b890-2db0972ec210" ma:fieldId="{e88422c0-6c97-4aee-9bba-dae853be99f3}" ma:sspId="51ab7c41-b059-4fba-bc0c-4efa77139169" ma:termSetId="a70036e0-1808-4628-8c65-155ea273b16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text" ma:index="20" nillable="true" ma:displayName="Context" ma:internalName="Context">
      <xsd:simpleType>
        <xsd:restriction base="dms:Note">
          <xsd:maxLength value="255"/>
        </xsd:restriction>
      </xsd:simpleType>
    </xsd:element>
    <xsd:element name="Doc_Language" ma:index="21" nillable="true" ma:displayName="Doc language" ma:internalName="Doc_Languag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28B1D0-2932-4E2A-998F-F001E6F950B2}">
  <ds:schemaRefs>
    <ds:schemaRef ds:uri="http://schemas.microsoft.com/office/2006/metadata/properties"/>
    <ds:schemaRef ds:uri="063f955d-52cd-40b2-80f5-70171ea2be06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1A258465-8FE7-4CC6-B45F-38ECF8E720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A5A8A3-80B2-46DD-88EB-21768E5E3BB9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E36167D7-4381-4411-AA35-70E6B5C2B4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3f955d-52cd-40b2-80f5-70171ea2be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Cefic_ppt_green_template</Template>
  <TotalTime>0</TotalTime>
  <Words>1224</Words>
  <Application>Microsoft Office PowerPoint</Application>
  <PresentationFormat>Widescreen</PresentationFormat>
  <Paragraphs>156</Paragraphs>
  <Slides>50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Arial</vt:lpstr>
      <vt:lpstr>Calibri</vt:lpstr>
      <vt:lpstr>Calibri (Headings)</vt:lpstr>
      <vt:lpstr>Calibri Light</vt:lpstr>
      <vt:lpstr>Police système Courant</vt:lpstr>
      <vt:lpstr>Poppins</vt:lpstr>
      <vt:lpstr>Wingdings</vt:lpstr>
      <vt:lpstr>Thème Office</vt:lpstr>
      <vt:lpstr>Cefic Facts and Figures 2025</vt:lpstr>
      <vt:lpstr>1. Profile - key figures </vt:lpstr>
      <vt:lpstr>The chemical industry is a major supplier to key manufacturing sectors</vt:lpstr>
      <vt:lpstr>Petrochemicals and specialties account for more than half of EU27 chemical sales</vt:lpstr>
      <vt:lpstr>Four Member States drive two-thirds of EU27 chemical sales</vt:lpstr>
      <vt:lpstr>EU27 chemical sales slightly decreased in 2024 vs 2023</vt:lpstr>
      <vt:lpstr>After one decade, foreign sales account for one third of EU27 chemical sales</vt:lpstr>
      <vt:lpstr>China overtakes Europe and the US as global leader in chemical sales</vt:lpstr>
      <vt:lpstr>EU27 share of chemical sales dropped sharply in a growing global market</vt:lpstr>
      <vt:lpstr>Global chemical sales 2024 are 3.6 times higher than in 2004</vt:lpstr>
      <vt:lpstr>2. Trade Development </vt:lpstr>
      <vt:lpstr>Chemicals* are a key contributor to EU27's trade balance (€47 bn)</vt:lpstr>
      <vt:lpstr>EU27 chemical* trade surplus slightly above pre-crisis levels (2014-2019)</vt:lpstr>
      <vt:lpstr>Specialty chemicals* dominates export &amp; petrochemicals dominates import in 2024</vt:lpstr>
      <vt:lpstr>In 2024, US remains the primary export* country for the EU27</vt:lpstr>
      <vt:lpstr>In 2024, China is now the primary import* country for the EU27</vt:lpstr>
      <vt:lpstr>Share of imports in EU27 market* grew significantly</vt:lpstr>
      <vt:lpstr>Europe has lost ground both domestically and globally*</vt:lpstr>
      <vt:lpstr>China’s share of global chemical* exports continues to rise</vt:lpstr>
      <vt:lpstr>The trade position of upstream sub-sectors* shows signs of serious deterioration</vt:lpstr>
      <vt:lpstr>3. Growth and Competitiveness </vt:lpstr>
      <vt:lpstr>EU27 chemical output remains a key concern</vt:lpstr>
      <vt:lpstr>EU27 chemical capacity utilisation remains steadily low (74%)</vt:lpstr>
      <vt:lpstr>EU27 chemical industry lacks a strong domestic demand</vt:lpstr>
      <vt:lpstr>Weak demand continues to weigh on EU27 chemical production</vt:lpstr>
      <vt:lpstr>2022-2025*: Different across Europe</vt:lpstr>
      <vt:lpstr>Employment in Europe faces increasing competition from Asia, particularly China and India</vt:lpstr>
      <vt:lpstr>Europe lost labour productivity compared to other regions</vt:lpstr>
      <vt:lpstr>4. Our contribution to EU industry </vt:lpstr>
      <vt:lpstr>31,000 companies are operating in the EU27 chemical sector</vt:lpstr>
      <vt:lpstr>30,264 SMEs* operate in the EU27 chemical industry</vt:lpstr>
      <vt:lpstr>EU27 chemical SMEs* contribute to 28% of sales and 36% of employment</vt:lpstr>
      <vt:lpstr>The chemical industry is a major sector in Europe, representing 7% of manufacturing added value </vt:lpstr>
      <vt:lpstr>Chemical sector is the third manufacturing sector by investment </vt:lpstr>
      <vt:lpstr>Chemical sector ranks seventh for employment among EU27 manufacturing sectors</vt:lpstr>
      <vt:lpstr>Chemical sector ranks third for labour costs</vt:lpstr>
      <vt:lpstr>Chemicals are a key contributor to EU27's trade (€407 bn)</vt:lpstr>
      <vt:lpstr>5. Energy Consumption </vt:lpstr>
      <vt:lpstr>EU27 gas and electricity account for two thirds of total energy consumption of the sector</vt:lpstr>
      <vt:lpstr>Gas prices remain above the pre-crisis levels</vt:lpstr>
      <vt:lpstr>EU27 energy consumption fell by 32% since 1990</vt:lpstr>
      <vt:lpstr>EU27 specific energy consumption* dropped by 40% since 1991</vt:lpstr>
      <vt:lpstr>EU27 chemical specific energy consumption* is higher than overall industry</vt:lpstr>
      <vt:lpstr>6. Capital and R&amp;I Spending </vt:lpstr>
      <vt:lpstr>EU27 capital spending decreased in 2024 vs 2023</vt:lpstr>
      <vt:lpstr>China leads global chemical investment</vt:lpstr>
      <vt:lpstr>EU27 market share of capital spending dropped significantly </vt:lpstr>
      <vt:lpstr>EU27 R&amp;I spending reaches the highest level in 2023 and 2024</vt:lpstr>
      <vt:lpstr>EU27 ranks as the world’s third-largest R&amp;I investor in 2024</vt:lpstr>
      <vt:lpstr>EU27 market share of R&amp;D spending has lost ground since 2009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TUERLINCKX Catherine</dc:creator>
  <cp:lastModifiedBy>HADHRI Moncef</cp:lastModifiedBy>
  <cp:revision>5</cp:revision>
  <dcterms:created xsi:type="dcterms:W3CDTF">2025-10-01T07:40:17Z</dcterms:created>
  <dcterms:modified xsi:type="dcterms:W3CDTF">2025-12-15T11:10:31Z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0x010100CC1452B3D32F8440B544A8D906354C2B00891CC1E628F8694CBBE43AF155309C0A</vt:lpwstr>
  </property>
  <property fmtid="{D5CDD505-2E9C-101B-9397-08002B2CF9AE}" pid="3" name="CEFIC_HI_ApprovalProcess">
    <vt:lpwstr>6;#No|3A7B5450-1449-4EB1-BCB1-40D40FC938D5</vt:lpwstr>
  </property>
  <property fmtid="{D5CDD505-2E9C-101B-9397-08002B2CF9AE}" pid="4" name="CEFIC_HI_Context">
    <vt:lpwstr/>
  </property>
  <property fmtid="{D5CDD505-2E9C-101B-9397-08002B2CF9AE}" pid="5" name="CEFIC_HI_Keywords">
    <vt:lpwstr/>
  </property>
  <property fmtid="{D5CDD505-2E9C-101B-9397-08002B2CF9AE}" pid="6" name="CEFIC_HI_DocumentStatus">
    <vt:lpwstr>5;#Draft|4CC06717-9187-48DF-B12D-441FBF367C32</vt:lpwstr>
  </property>
  <property fmtid="{D5CDD505-2E9C-101B-9397-08002B2CF9AE}" pid="7" name="CEFIC_Sensitivity">
    <vt:lpwstr/>
  </property>
  <property fmtid="{D5CDD505-2E9C-101B-9397-08002B2CF9AE}" pid="8" name="CEFIC_TargetAudience">
    <vt:lpwstr/>
  </property>
  <property fmtid="{D5CDD505-2E9C-101B-9397-08002B2CF9AE}" pid="9" name="Document Type">
    <vt:lpwstr>1;#Business documents|3c05f1a1-b89b-4b6b-8c97-e471b8cf36ed</vt:lpwstr>
  </property>
  <property fmtid="{D5CDD505-2E9C-101B-9397-08002B2CF9AE}" pid="10" name="MediaServiceImageTags">
    <vt:lpwstr/>
  </property>
  <property fmtid="{D5CDD505-2E9C-101B-9397-08002B2CF9AE}" pid="11" name="Order">
    <vt:r8>857400</vt:r8>
  </property>
  <property fmtid="{D5CDD505-2E9C-101B-9397-08002B2CF9AE}" pid="12" name="da00f7a73d0b440eae833cd29f7d4b8d">
    <vt:lpwstr>No|3A7B5450-1449-4EB1-BCB1-40D40FC938D5</vt:lpwstr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DocumentSetDescription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nc78952408e3422791080c99644f6b1a0">
    <vt:lpwstr>Business documents|3c05f1a1-b89b-4b6b-8c97-e471b8cf36ed</vt:lpwstr>
  </property>
  <property fmtid="{D5CDD505-2E9C-101B-9397-08002B2CF9AE}" pid="19" name="i19412b8b33f46ba8e0628cf6e2569d8">
    <vt:lpwstr>Draft|4CC06717-9187-48DF-B12D-441FBF367C32</vt:lpwstr>
  </property>
  <property fmtid="{D5CDD505-2E9C-101B-9397-08002B2CF9AE}" pid="20" name="_ExtendedDescription">
    <vt:lpwstr/>
  </property>
  <property fmtid="{D5CDD505-2E9C-101B-9397-08002B2CF9AE}" pid="21" name="TriggerFlowInfo">
    <vt:lpwstr/>
  </property>
  <property fmtid="{D5CDD505-2E9C-101B-9397-08002B2CF9AE}" pid="22" name="_dlc_DocIdItemGuid">
    <vt:lpwstr>19483014-4037-4623-81c1-ff82b6898f63</vt:lpwstr>
  </property>
  <property fmtid="{D5CDD505-2E9C-101B-9397-08002B2CF9AE}" pid="23" name="MSIP_Label_a31278c8-9e0c-4164-90a5-45ac4b30bdbb_Enabled">
    <vt:lpwstr>true</vt:lpwstr>
  </property>
  <property fmtid="{D5CDD505-2E9C-101B-9397-08002B2CF9AE}" pid="24" name="MSIP_Label_a31278c8-9e0c-4164-90a5-45ac4b30bdbb_SetDate">
    <vt:lpwstr>2024-01-22T13:15:46Z</vt:lpwstr>
  </property>
  <property fmtid="{D5CDD505-2E9C-101B-9397-08002B2CF9AE}" pid="25" name="MSIP_Label_a31278c8-9e0c-4164-90a5-45ac4b30bdbb_Method">
    <vt:lpwstr>Standard</vt:lpwstr>
  </property>
  <property fmtid="{D5CDD505-2E9C-101B-9397-08002B2CF9AE}" pid="26" name="MSIP_Label_a31278c8-9e0c-4164-90a5-45ac4b30bdbb_Name">
    <vt:lpwstr>Public</vt:lpwstr>
  </property>
  <property fmtid="{D5CDD505-2E9C-101B-9397-08002B2CF9AE}" pid="27" name="MSIP_Label_a31278c8-9e0c-4164-90a5-45ac4b30bdbb_SiteId">
    <vt:lpwstr>2aa31c1f-01c3-45fb-ac5d-93315bf8649e</vt:lpwstr>
  </property>
  <property fmtid="{D5CDD505-2E9C-101B-9397-08002B2CF9AE}" pid="28" name="MSIP_Label_a31278c8-9e0c-4164-90a5-45ac4b30bdbb_ActionId">
    <vt:lpwstr>7460f894-8600-452e-8e6f-9dc714465e71</vt:lpwstr>
  </property>
  <property fmtid="{D5CDD505-2E9C-101B-9397-08002B2CF9AE}" pid="29" name="MSIP_Label_a31278c8-9e0c-4164-90a5-45ac4b30bdbb_ContentBits">
    <vt:lpwstr>0</vt:lpwstr>
  </property>
  <property fmtid="{D5CDD505-2E9C-101B-9397-08002B2CF9AE}" pid="30" name="TaxKeyword">
    <vt:lpwstr/>
  </property>
  <property fmtid="{D5CDD505-2E9C-101B-9397-08002B2CF9AE}" pid="31" name="AI_AIDB_status_MM">
    <vt:lpwstr/>
  </property>
  <property fmtid="{D5CDD505-2E9C-101B-9397-08002B2CF9AE}" pid="32" name="Confidentiality">
    <vt:lpwstr>8;#3 - Internal use only|444dad51-745a-4285-abc9-4365fac0ec25</vt:lpwstr>
  </property>
  <property fmtid="{D5CDD505-2E9C-101B-9397-08002B2CF9AE}" pid="33" name="TaxKeywordTaxHTField">
    <vt:lpwstr/>
  </property>
  <property fmtid="{D5CDD505-2E9C-101B-9397-08002B2CF9AE}" pid="34" name="Document_Type">
    <vt:lpwstr>9;#NA|985ce182-55de-4937-95b7-506adedf733b</vt:lpwstr>
  </property>
  <property fmtid="{D5CDD505-2E9C-101B-9397-08002B2CF9AE}" pid="35" name="jdb7fc4e974a45188d91caad41c9ef17">
    <vt:lpwstr/>
  </property>
  <property fmtid="{D5CDD505-2E9C-101B-9397-08002B2CF9AE}" pid="36" name="AI_Normalisation_status">
    <vt:lpwstr/>
  </property>
  <property fmtid="{D5CDD505-2E9C-101B-9397-08002B2CF9AE}" pid="37" name="Document_status">
    <vt:lpwstr>7;#Being worked on|61239119-fb6b-4477-99a9-0d9e8dd1a49e</vt:lpwstr>
  </property>
  <property fmtid="{D5CDD505-2E9C-101B-9397-08002B2CF9AE}" pid="38" name="f56f3b9b03444df3b2ef6aaf7c0cbaa6">
    <vt:lpwstr/>
  </property>
  <property fmtid="{D5CDD505-2E9C-101B-9397-08002B2CF9AE}" pid="39" name="lcf76f155ced4ddcb4097134ff3c332f">
    <vt:lpwstr/>
  </property>
  <property fmtid="{D5CDD505-2E9C-101B-9397-08002B2CF9AE}" pid="40" name="GDPR">
    <vt:lpwstr>10;#NA|3fbde490-865b-454f-b890-2db0972ec210</vt:lpwstr>
  </property>
</Properties>
</file>